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6"/>
  </p:notesMasterIdLst>
  <p:sldIdLst>
    <p:sldId id="257" r:id="rId6"/>
    <p:sldId id="256" r:id="rId7"/>
    <p:sldId id="258" r:id="rId8"/>
    <p:sldId id="275" r:id="rId9"/>
    <p:sldId id="260" r:id="rId10"/>
    <p:sldId id="262" r:id="rId11"/>
    <p:sldId id="272" r:id="rId12"/>
    <p:sldId id="259" r:id="rId13"/>
    <p:sldId id="261" r:id="rId14"/>
    <p:sldId id="263" r:id="rId15"/>
    <p:sldId id="273" r:id="rId16"/>
    <p:sldId id="264" r:id="rId17"/>
    <p:sldId id="265" r:id="rId18"/>
    <p:sldId id="266" r:id="rId19"/>
    <p:sldId id="268" r:id="rId20"/>
    <p:sldId id="274" r:id="rId21"/>
    <p:sldId id="269" r:id="rId22"/>
    <p:sldId id="270" r:id="rId23"/>
    <p:sldId id="271" r:id="rId24"/>
    <p:sldId id="26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3C"/>
    <a:srgbClr val="8B8B8B"/>
    <a:srgbClr val="5381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3414FF-ACF7-415F-84EA-283C54C7B41B}" v="34" dt="2024-03-24T13:36:30.3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6" autoAdjust="0"/>
    <p:restoredTop sz="75510" autoAdjust="0"/>
  </p:normalViewPr>
  <p:slideViewPr>
    <p:cSldViewPr snapToGrid="0">
      <p:cViewPr varScale="1">
        <p:scale>
          <a:sx n="51" d="100"/>
          <a:sy n="51" d="100"/>
        </p:scale>
        <p:origin x="12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cula, Thomas D" userId="eb78be56-fda0-49ca-9b35-7efc94d8fa3b" providerId="ADAL" clId="{B03414FF-ACF7-415F-84EA-283C54C7B41B}"/>
    <pc:docChg chg="undo custSel addSld delSld modSld sldOrd">
      <pc:chgData name="Bacula, Thomas D" userId="eb78be56-fda0-49ca-9b35-7efc94d8fa3b" providerId="ADAL" clId="{B03414FF-ACF7-415F-84EA-283C54C7B41B}" dt="2024-03-24T22:35:53.210" v="9602" actId="20577"/>
      <pc:docMkLst>
        <pc:docMk/>
      </pc:docMkLst>
      <pc:sldChg chg="addSp modSp mod">
        <pc:chgData name="Bacula, Thomas D" userId="eb78be56-fda0-49ca-9b35-7efc94d8fa3b" providerId="ADAL" clId="{B03414FF-ACF7-415F-84EA-283C54C7B41B}" dt="2024-03-24T13:31:17.839" v="9279" actId="20577"/>
        <pc:sldMkLst>
          <pc:docMk/>
          <pc:sldMk cId="456398590" sldId="256"/>
        </pc:sldMkLst>
        <pc:spChg chg="add mod">
          <ac:chgData name="Bacula, Thomas D" userId="eb78be56-fda0-49ca-9b35-7efc94d8fa3b" providerId="ADAL" clId="{B03414FF-ACF7-415F-84EA-283C54C7B41B}" dt="2024-03-24T13:31:17.839" v="9279" actId="20577"/>
          <ac:spMkLst>
            <pc:docMk/>
            <pc:sldMk cId="456398590" sldId="256"/>
            <ac:spMk id="2" creationId="{584057F1-9169-2348-0334-4FADB07F256A}"/>
          </ac:spMkLst>
        </pc:spChg>
        <pc:spChg chg="add mod">
          <ac:chgData name="Bacula, Thomas D" userId="eb78be56-fda0-49ca-9b35-7efc94d8fa3b" providerId="ADAL" clId="{B03414FF-ACF7-415F-84EA-283C54C7B41B}" dt="2024-03-01T16:17:30.077" v="561" actId="1076"/>
          <ac:spMkLst>
            <pc:docMk/>
            <pc:sldMk cId="456398590" sldId="256"/>
            <ac:spMk id="3" creationId="{C005F8E8-D152-60E8-ECBF-04F8C86AE18D}"/>
          </ac:spMkLst>
        </pc:spChg>
        <pc:spChg chg="mod">
          <ac:chgData name="Bacula, Thomas D" userId="eb78be56-fda0-49ca-9b35-7efc94d8fa3b" providerId="ADAL" clId="{B03414FF-ACF7-415F-84EA-283C54C7B41B}" dt="2024-03-01T16:12:35.116" v="19" actId="20577"/>
          <ac:spMkLst>
            <pc:docMk/>
            <pc:sldMk cId="456398590" sldId="256"/>
            <ac:spMk id="4" creationId="{00000000-0000-0000-0000-000000000000}"/>
          </ac:spMkLst>
        </pc:spChg>
        <pc:spChg chg="mod">
          <ac:chgData name="Bacula, Thomas D" userId="eb78be56-fda0-49ca-9b35-7efc94d8fa3b" providerId="ADAL" clId="{B03414FF-ACF7-415F-84EA-283C54C7B41B}" dt="2024-03-01T16:15:21.462" v="298" actId="14100"/>
          <ac:spMkLst>
            <pc:docMk/>
            <pc:sldMk cId="456398590" sldId="256"/>
            <ac:spMk id="5" creationId="{00000000-0000-0000-0000-000000000000}"/>
          </ac:spMkLst>
        </pc:spChg>
      </pc:sldChg>
      <pc:sldChg chg="modSp mod">
        <pc:chgData name="Bacula, Thomas D" userId="eb78be56-fda0-49ca-9b35-7efc94d8fa3b" providerId="ADAL" clId="{B03414FF-ACF7-415F-84EA-283C54C7B41B}" dt="2024-03-01T16:11:22.400" v="9" actId="20577"/>
        <pc:sldMkLst>
          <pc:docMk/>
          <pc:sldMk cId="1913324820" sldId="257"/>
        </pc:sldMkLst>
        <pc:spChg chg="mod">
          <ac:chgData name="Bacula, Thomas D" userId="eb78be56-fda0-49ca-9b35-7efc94d8fa3b" providerId="ADAL" clId="{B03414FF-ACF7-415F-84EA-283C54C7B41B}" dt="2024-03-01T16:11:22.400" v="9" actId="20577"/>
          <ac:spMkLst>
            <pc:docMk/>
            <pc:sldMk cId="1913324820" sldId="257"/>
            <ac:spMk id="4" creationId="{00000000-0000-0000-0000-000000000000}"/>
          </ac:spMkLst>
        </pc:spChg>
      </pc:sldChg>
      <pc:sldChg chg="modSp add mod">
        <pc:chgData name="Bacula, Thomas D" userId="eb78be56-fda0-49ca-9b35-7efc94d8fa3b" providerId="ADAL" clId="{B03414FF-ACF7-415F-84EA-283C54C7B41B}" dt="2024-03-07T14:17:34.564" v="8417" actId="113"/>
        <pc:sldMkLst>
          <pc:docMk/>
          <pc:sldMk cId="285995831" sldId="258"/>
        </pc:sldMkLst>
        <pc:spChg chg="mod">
          <ac:chgData name="Bacula, Thomas D" userId="eb78be56-fda0-49ca-9b35-7efc94d8fa3b" providerId="ADAL" clId="{B03414FF-ACF7-415F-84EA-283C54C7B41B}" dt="2024-03-01T16:27:30.244" v="818" actId="20577"/>
          <ac:spMkLst>
            <pc:docMk/>
            <pc:sldMk cId="285995831" sldId="258"/>
            <ac:spMk id="4" creationId="{9E614B15-FB88-EC06-5B93-B335054122D4}"/>
          </ac:spMkLst>
        </pc:spChg>
        <pc:spChg chg="mod">
          <ac:chgData name="Bacula, Thomas D" userId="eb78be56-fda0-49ca-9b35-7efc94d8fa3b" providerId="ADAL" clId="{B03414FF-ACF7-415F-84EA-283C54C7B41B}" dt="2024-03-07T14:17:34.564" v="8417" actId="113"/>
          <ac:spMkLst>
            <pc:docMk/>
            <pc:sldMk cId="285995831" sldId="258"/>
            <ac:spMk id="5" creationId="{FA3DE26E-2E36-8A29-20EE-CDA3FF3D86C6}"/>
          </ac:spMkLst>
        </pc:spChg>
      </pc:sldChg>
      <pc:sldChg chg="addSp delSp modSp add mod modNotesTx">
        <pc:chgData name="Bacula, Thomas D" userId="eb78be56-fda0-49ca-9b35-7efc94d8fa3b" providerId="ADAL" clId="{B03414FF-ACF7-415F-84EA-283C54C7B41B}" dt="2024-03-07T16:14:19.318" v="9258" actId="1076"/>
        <pc:sldMkLst>
          <pc:docMk/>
          <pc:sldMk cId="421753257" sldId="259"/>
        </pc:sldMkLst>
        <pc:spChg chg="add del mod">
          <ac:chgData name="Bacula, Thomas D" userId="eb78be56-fda0-49ca-9b35-7efc94d8fa3b" providerId="ADAL" clId="{B03414FF-ACF7-415F-84EA-283C54C7B41B}" dt="2024-03-07T16:13:10.323" v="9249" actId="478"/>
          <ac:spMkLst>
            <pc:docMk/>
            <pc:sldMk cId="421753257" sldId="259"/>
            <ac:spMk id="3" creationId="{33F0A088-F9A3-D253-03DB-392FFCEB4DA8}"/>
          </ac:spMkLst>
        </pc:spChg>
        <pc:spChg chg="del mod">
          <ac:chgData name="Bacula, Thomas D" userId="eb78be56-fda0-49ca-9b35-7efc94d8fa3b" providerId="ADAL" clId="{B03414FF-ACF7-415F-84EA-283C54C7B41B}" dt="2024-03-07T16:13:12.061" v="9250" actId="478"/>
          <ac:spMkLst>
            <pc:docMk/>
            <pc:sldMk cId="421753257" sldId="259"/>
            <ac:spMk id="4" creationId="{76022E9F-5546-2939-F4B5-86944E4C1216}"/>
          </ac:spMkLst>
        </pc:spChg>
        <pc:spChg chg="del mod">
          <ac:chgData name="Bacula, Thomas D" userId="eb78be56-fda0-49ca-9b35-7efc94d8fa3b" providerId="ADAL" clId="{B03414FF-ACF7-415F-84EA-283C54C7B41B}" dt="2024-03-07T16:12:49.848" v="9246" actId="478"/>
          <ac:spMkLst>
            <pc:docMk/>
            <pc:sldMk cId="421753257" sldId="259"/>
            <ac:spMk id="5" creationId="{D19D1329-7B5C-A6E3-E6C8-9B38934AB2DE}"/>
          </ac:spMkLst>
        </pc:spChg>
        <pc:picChg chg="add del mod">
          <ac:chgData name="Bacula, Thomas D" userId="eb78be56-fda0-49ca-9b35-7efc94d8fa3b" providerId="ADAL" clId="{B03414FF-ACF7-415F-84EA-283C54C7B41B}" dt="2024-03-07T16:13:55.440" v="9253" actId="478"/>
          <ac:picMkLst>
            <pc:docMk/>
            <pc:sldMk cId="421753257" sldId="259"/>
            <ac:picMk id="6" creationId="{21ACD230-6E16-1571-F8EA-5E4EF694FC9E}"/>
          </ac:picMkLst>
        </pc:picChg>
        <pc:picChg chg="add mod">
          <ac:chgData name="Bacula, Thomas D" userId="eb78be56-fda0-49ca-9b35-7efc94d8fa3b" providerId="ADAL" clId="{B03414FF-ACF7-415F-84EA-283C54C7B41B}" dt="2024-03-07T16:14:19.318" v="9258" actId="1076"/>
          <ac:picMkLst>
            <pc:docMk/>
            <pc:sldMk cId="421753257" sldId="259"/>
            <ac:picMk id="7" creationId="{2038C69E-E05D-ADF8-21DD-E05D6BF76DB7}"/>
          </ac:picMkLst>
        </pc:picChg>
      </pc:sldChg>
      <pc:sldChg chg="addSp delSp modSp add mod modNotesTx">
        <pc:chgData name="Bacula, Thomas D" userId="eb78be56-fda0-49ca-9b35-7efc94d8fa3b" providerId="ADAL" clId="{B03414FF-ACF7-415F-84EA-283C54C7B41B}" dt="2024-03-24T13:34:37.982" v="9510" actId="20577"/>
        <pc:sldMkLst>
          <pc:docMk/>
          <pc:sldMk cId="943173599" sldId="260"/>
        </pc:sldMkLst>
        <pc:spChg chg="mod">
          <ac:chgData name="Bacula, Thomas D" userId="eb78be56-fda0-49ca-9b35-7efc94d8fa3b" providerId="ADAL" clId="{B03414FF-ACF7-415F-84EA-283C54C7B41B}" dt="2024-03-01T16:30:32.537" v="1082" actId="20577"/>
          <ac:spMkLst>
            <pc:docMk/>
            <pc:sldMk cId="943173599" sldId="260"/>
            <ac:spMk id="4" creationId="{B3926B1A-DE49-F8B9-60E3-BFE99E0CD629}"/>
          </ac:spMkLst>
        </pc:spChg>
        <pc:spChg chg="mod">
          <ac:chgData name="Bacula, Thomas D" userId="eb78be56-fda0-49ca-9b35-7efc94d8fa3b" providerId="ADAL" clId="{B03414FF-ACF7-415F-84EA-283C54C7B41B}" dt="2024-03-01T18:45:45.857" v="1390" actId="6549"/>
          <ac:spMkLst>
            <pc:docMk/>
            <pc:sldMk cId="943173599" sldId="260"/>
            <ac:spMk id="5" creationId="{9DE25320-B0A6-1D5B-FB97-B1C850A147B5}"/>
          </ac:spMkLst>
        </pc:spChg>
        <pc:picChg chg="add del mod">
          <ac:chgData name="Bacula, Thomas D" userId="eb78be56-fda0-49ca-9b35-7efc94d8fa3b" providerId="ADAL" clId="{B03414FF-ACF7-415F-84EA-283C54C7B41B}" dt="2024-03-01T17:47:31.784" v="1127" actId="478"/>
          <ac:picMkLst>
            <pc:docMk/>
            <pc:sldMk cId="943173599" sldId="260"/>
            <ac:picMk id="2" creationId="{ACE134C9-6863-BE8F-30BD-9D189B201231}"/>
          </ac:picMkLst>
        </pc:picChg>
        <pc:picChg chg="add del mod">
          <ac:chgData name="Bacula, Thomas D" userId="eb78be56-fda0-49ca-9b35-7efc94d8fa3b" providerId="ADAL" clId="{B03414FF-ACF7-415F-84EA-283C54C7B41B}" dt="2024-03-01T17:47:48.128" v="1132" actId="478"/>
          <ac:picMkLst>
            <pc:docMk/>
            <pc:sldMk cId="943173599" sldId="260"/>
            <ac:picMk id="3" creationId="{9F063101-A833-48E0-863A-1C6822BE4446}"/>
          </ac:picMkLst>
        </pc:picChg>
        <pc:picChg chg="add mod">
          <ac:chgData name="Bacula, Thomas D" userId="eb78be56-fda0-49ca-9b35-7efc94d8fa3b" providerId="ADAL" clId="{B03414FF-ACF7-415F-84EA-283C54C7B41B}" dt="2024-03-01T17:53:46.803" v="1321" actId="1076"/>
          <ac:picMkLst>
            <pc:docMk/>
            <pc:sldMk cId="943173599" sldId="260"/>
            <ac:picMk id="6" creationId="{5891D1E2-26CF-99E7-4BD1-230C070C3116}"/>
          </ac:picMkLst>
        </pc:picChg>
        <pc:picChg chg="add mod">
          <ac:chgData name="Bacula, Thomas D" userId="eb78be56-fda0-49ca-9b35-7efc94d8fa3b" providerId="ADAL" clId="{B03414FF-ACF7-415F-84EA-283C54C7B41B}" dt="2024-03-01T17:54:20.648" v="1373" actId="1076"/>
          <ac:picMkLst>
            <pc:docMk/>
            <pc:sldMk cId="943173599" sldId="260"/>
            <ac:picMk id="7" creationId="{FC95E730-5BCA-D24D-971E-BEF2793A3630}"/>
          </ac:picMkLst>
        </pc:picChg>
      </pc:sldChg>
      <pc:sldChg chg="addSp modSp add mod modNotesTx">
        <pc:chgData name="Bacula, Thomas D" userId="eb78be56-fda0-49ca-9b35-7efc94d8fa3b" providerId="ADAL" clId="{B03414FF-ACF7-415F-84EA-283C54C7B41B}" dt="2024-03-01T19:49:47.475" v="2706" actId="14100"/>
        <pc:sldMkLst>
          <pc:docMk/>
          <pc:sldMk cId="3886904210" sldId="261"/>
        </pc:sldMkLst>
        <pc:spChg chg="mod">
          <ac:chgData name="Bacula, Thomas D" userId="eb78be56-fda0-49ca-9b35-7efc94d8fa3b" providerId="ADAL" clId="{B03414FF-ACF7-415F-84EA-283C54C7B41B}" dt="2024-03-01T19:31:36.563" v="1727" actId="20577"/>
          <ac:spMkLst>
            <pc:docMk/>
            <pc:sldMk cId="3886904210" sldId="261"/>
            <ac:spMk id="4" creationId="{87782515-E61A-E040-5BD1-C17378BA1ADB}"/>
          </ac:spMkLst>
        </pc:spChg>
        <pc:spChg chg="mod">
          <ac:chgData name="Bacula, Thomas D" userId="eb78be56-fda0-49ca-9b35-7efc94d8fa3b" providerId="ADAL" clId="{B03414FF-ACF7-415F-84EA-283C54C7B41B}" dt="2024-03-01T19:49:38.716" v="2705" actId="20577"/>
          <ac:spMkLst>
            <pc:docMk/>
            <pc:sldMk cId="3886904210" sldId="261"/>
            <ac:spMk id="5" creationId="{2FA31406-967D-04C6-AA2E-99E642ED8F3E}"/>
          </ac:spMkLst>
        </pc:spChg>
        <pc:spChg chg="add mod">
          <ac:chgData name="Bacula, Thomas D" userId="eb78be56-fda0-49ca-9b35-7efc94d8fa3b" providerId="ADAL" clId="{B03414FF-ACF7-415F-84EA-283C54C7B41B}" dt="2024-03-01T19:40:04.044" v="2052" actId="1076"/>
          <ac:spMkLst>
            <pc:docMk/>
            <pc:sldMk cId="3886904210" sldId="261"/>
            <ac:spMk id="7" creationId="{A18699DE-4EA1-5B72-9ECE-1760EC4EC669}"/>
          </ac:spMkLst>
        </pc:spChg>
        <pc:picChg chg="add mod">
          <ac:chgData name="Bacula, Thomas D" userId="eb78be56-fda0-49ca-9b35-7efc94d8fa3b" providerId="ADAL" clId="{B03414FF-ACF7-415F-84EA-283C54C7B41B}" dt="2024-03-01T19:49:47.475" v="2706" actId="14100"/>
          <ac:picMkLst>
            <pc:docMk/>
            <pc:sldMk cId="3886904210" sldId="261"/>
            <ac:picMk id="2" creationId="{9B9E7B14-68A1-DEC3-C3FB-040A33B9CF9E}"/>
          </ac:picMkLst>
        </pc:picChg>
        <pc:picChg chg="add mod modCrop">
          <ac:chgData name="Bacula, Thomas D" userId="eb78be56-fda0-49ca-9b35-7efc94d8fa3b" providerId="ADAL" clId="{B03414FF-ACF7-415F-84EA-283C54C7B41B}" dt="2024-03-01T19:39:40.552" v="2032" actId="1076"/>
          <ac:picMkLst>
            <pc:docMk/>
            <pc:sldMk cId="3886904210" sldId="261"/>
            <ac:picMk id="6" creationId="{E9A13825-1D5A-7A95-1838-FB4CDAD1F951}"/>
          </ac:picMkLst>
        </pc:picChg>
      </pc:sldChg>
      <pc:sldChg chg="delSp modSp add del mod">
        <pc:chgData name="Bacula, Thomas D" userId="eb78be56-fda0-49ca-9b35-7efc94d8fa3b" providerId="ADAL" clId="{B03414FF-ACF7-415F-84EA-283C54C7B41B}" dt="2024-03-01T17:54:27.161" v="1375" actId="47"/>
        <pc:sldMkLst>
          <pc:docMk/>
          <pc:sldMk cId="1637583110" sldId="262"/>
        </pc:sldMkLst>
        <pc:spChg chg="mod">
          <ac:chgData name="Bacula, Thomas D" userId="eb78be56-fda0-49ca-9b35-7efc94d8fa3b" providerId="ADAL" clId="{B03414FF-ACF7-415F-84EA-283C54C7B41B}" dt="2024-03-01T17:53:41.159" v="1320" actId="27636"/>
          <ac:spMkLst>
            <pc:docMk/>
            <pc:sldMk cId="1637583110" sldId="262"/>
            <ac:spMk id="5" creationId="{6E5BCE19-1CF8-1A00-9F6A-D218A4DF3E01}"/>
          </ac:spMkLst>
        </pc:spChg>
        <pc:picChg chg="del">
          <ac:chgData name="Bacula, Thomas D" userId="eb78be56-fda0-49ca-9b35-7efc94d8fa3b" providerId="ADAL" clId="{B03414FF-ACF7-415F-84EA-283C54C7B41B}" dt="2024-03-01T17:53:37.447" v="1318" actId="478"/>
          <ac:picMkLst>
            <pc:docMk/>
            <pc:sldMk cId="1637583110" sldId="262"/>
            <ac:picMk id="7" creationId="{BE84540E-7719-1FD4-B716-5D982A05AB12}"/>
          </ac:picMkLst>
        </pc:picChg>
      </pc:sldChg>
      <pc:sldChg chg="addSp delSp modSp add mod modNotesTx">
        <pc:chgData name="Bacula, Thomas D" userId="eb78be56-fda0-49ca-9b35-7efc94d8fa3b" providerId="ADAL" clId="{B03414FF-ACF7-415F-84EA-283C54C7B41B}" dt="2024-03-24T22:20:13.296" v="9591" actId="20577"/>
        <pc:sldMkLst>
          <pc:docMk/>
          <pc:sldMk cId="3994064075" sldId="262"/>
        </pc:sldMkLst>
        <pc:spChg chg="mod">
          <ac:chgData name="Bacula, Thomas D" userId="eb78be56-fda0-49ca-9b35-7efc94d8fa3b" providerId="ADAL" clId="{B03414FF-ACF7-415F-84EA-283C54C7B41B}" dt="2024-03-01T18:48:17.759" v="1620" actId="6549"/>
          <ac:spMkLst>
            <pc:docMk/>
            <pc:sldMk cId="3994064075" sldId="262"/>
            <ac:spMk id="5" creationId="{C1ED37D2-E40A-AA64-3D99-C96DD0DEF615}"/>
          </ac:spMkLst>
        </pc:spChg>
        <pc:picChg chg="add mod">
          <ac:chgData name="Bacula, Thomas D" userId="eb78be56-fda0-49ca-9b35-7efc94d8fa3b" providerId="ADAL" clId="{B03414FF-ACF7-415F-84EA-283C54C7B41B}" dt="2024-03-01T18:48:23.699" v="1622" actId="1076"/>
          <ac:picMkLst>
            <pc:docMk/>
            <pc:sldMk cId="3994064075" sldId="262"/>
            <ac:picMk id="2" creationId="{907467B6-04D7-F20B-799C-316E86E49926}"/>
          </ac:picMkLst>
        </pc:picChg>
        <pc:picChg chg="del">
          <ac:chgData name="Bacula, Thomas D" userId="eb78be56-fda0-49ca-9b35-7efc94d8fa3b" providerId="ADAL" clId="{B03414FF-ACF7-415F-84EA-283C54C7B41B}" dt="2024-03-01T18:45:50.473" v="1391" actId="478"/>
          <ac:picMkLst>
            <pc:docMk/>
            <pc:sldMk cId="3994064075" sldId="262"/>
            <ac:picMk id="7" creationId="{C6645940-643A-C493-BA97-0AA811444C35}"/>
          </ac:picMkLst>
        </pc:picChg>
      </pc:sldChg>
      <pc:sldChg chg="addSp modSp add mod">
        <pc:chgData name="Bacula, Thomas D" userId="eb78be56-fda0-49ca-9b35-7efc94d8fa3b" providerId="ADAL" clId="{B03414FF-ACF7-415F-84EA-283C54C7B41B}" dt="2024-03-01T19:54:37.707" v="2921" actId="1076"/>
        <pc:sldMkLst>
          <pc:docMk/>
          <pc:sldMk cId="4293705202" sldId="263"/>
        </pc:sldMkLst>
        <pc:spChg chg="mod">
          <ac:chgData name="Bacula, Thomas D" userId="eb78be56-fda0-49ca-9b35-7efc94d8fa3b" providerId="ADAL" clId="{B03414FF-ACF7-415F-84EA-283C54C7B41B}" dt="2024-03-01T19:53:50.785" v="2913" actId="1076"/>
          <ac:spMkLst>
            <pc:docMk/>
            <pc:sldMk cId="4293705202" sldId="263"/>
            <ac:spMk id="4" creationId="{7BB696B0-1D75-A4ED-1425-09268B9FFF64}"/>
          </ac:spMkLst>
        </pc:spChg>
        <pc:spChg chg="mod">
          <ac:chgData name="Bacula, Thomas D" userId="eb78be56-fda0-49ca-9b35-7efc94d8fa3b" providerId="ADAL" clId="{B03414FF-ACF7-415F-84EA-283C54C7B41B}" dt="2024-03-01T19:54:37.707" v="2921" actId="1076"/>
          <ac:spMkLst>
            <pc:docMk/>
            <pc:sldMk cId="4293705202" sldId="263"/>
            <ac:spMk id="5" creationId="{BA6901AB-0C34-58CC-856C-889598CBA6D2}"/>
          </ac:spMkLst>
        </pc:spChg>
        <pc:spChg chg="add mod">
          <ac:chgData name="Bacula, Thomas D" userId="eb78be56-fda0-49ca-9b35-7efc94d8fa3b" providerId="ADAL" clId="{B03414FF-ACF7-415F-84EA-283C54C7B41B}" dt="2024-03-01T19:54:04.560" v="2917"/>
          <ac:spMkLst>
            <pc:docMk/>
            <pc:sldMk cId="4293705202" sldId="263"/>
            <ac:spMk id="9" creationId="{1FBC7311-6027-FAA2-5C7E-11FD22DCA080}"/>
          </ac:spMkLst>
        </pc:spChg>
        <pc:picChg chg="add mod">
          <ac:chgData name="Bacula, Thomas D" userId="eb78be56-fda0-49ca-9b35-7efc94d8fa3b" providerId="ADAL" clId="{B03414FF-ACF7-415F-84EA-283C54C7B41B}" dt="2024-03-01T19:53:57.785" v="2916" actId="1076"/>
          <ac:picMkLst>
            <pc:docMk/>
            <pc:sldMk cId="4293705202" sldId="263"/>
            <ac:picMk id="2" creationId="{7F32A96E-E5EC-44C3-B030-261308E7DC76}"/>
          </ac:picMkLst>
        </pc:picChg>
        <pc:picChg chg="add mod modCrop">
          <ac:chgData name="Bacula, Thomas D" userId="eb78be56-fda0-49ca-9b35-7efc94d8fa3b" providerId="ADAL" clId="{B03414FF-ACF7-415F-84EA-283C54C7B41B}" dt="2024-03-01T19:52:48.996" v="2896"/>
          <ac:picMkLst>
            <pc:docMk/>
            <pc:sldMk cId="4293705202" sldId="263"/>
            <ac:picMk id="6" creationId="{8C6A0F7E-5AD5-4B7C-AF6A-121F834CC82B}"/>
          </ac:picMkLst>
        </pc:picChg>
        <pc:picChg chg="add mod modCrop">
          <ac:chgData name="Bacula, Thomas D" userId="eb78be56-fda0-49ca-9b35-7efc94d8fa3b" providerId="ADAL" clId="{B03414FF-ACF7-415F-84EA-283C54C7B41B}" dt="2024-03-01T19:53:35.711" v="2909" actId="1076"/>
          <ac:picMkLst>
            <pc:docMk/>
            <pc:sldMk cId="4293705202" sldId="263"/>
            <ac:picMk id="8" creationId="{7AA5B73E-471E-35FB-8CAE-5185FBB962E1}"/>
          </ac:picMkLst>
        </pc:picChg>
      </pc:sldChg>
      <pc:sldChg chg="modSp add mod ord">
        <pc:chgData name="Bacula, Thomas D" userId="eb78be56-fda0-49ca-9b35-7efc94d8fa3b" providerId="ADAL" clId="{B03414FF-ACF7-415F-84EA-283C54C7B41B}" dt="2024-03-07T16:15:12.767" v="9270" actId="20577"/>
        <pc:sldMkLst>
          <pc:docMk/>
          <pc:sldMk cId="929144506" sldId="264"/>
        </pc:sldMkLst>
        <pc:spChg chg="mod">
          <ac:chgData name="Bacula, Thomas D" userId="eb78be56-fda0-49ca-9b35-7efc94d8fa3b" providerId="ADAL" clId="{B03414FF-ACF7-415F-84EA-283C54C7B41B}" dt="2024-03-01T19:55:06.396" v="2943" actId="20577"/>
          <ac:spMkLst>
            <pc:docMk/>
            <pc:sldMk cId="929144506" sldId="264"/>
            <ac:spMk id="4" creationId="{C9FC28FD-9D89-F3E0-4311-A4462EC0329F}"/>
          </ac:spMkLst>
        </pc:spChg>
        <pc:spChg chg="mod">
          <ac:chgData name="Bacula, Thomas D" userId="eb78be56-fda0-49ca-9b35-7efc94d8fa3b" providerId="ADAL" clId="{B03414FF-ACF7-415F-84EA-283C54C7B41B}" dt="2024-03-07T16:15:12.767" v="9270" actId="20577"/>
          <ac:spMkLst>
            <pc:docMk/>
            <pc:sldMk cId="929144506" sldId="264"/>
            <ac:spMk id="5" creationId="{7C1E4343-D8D6-5429-ABE1-FCEC4036FB8E}"/>
          </ac:spMkLst>
        </pc:spChg>
      </pc:sldChg>
      <pc:sldChg chg="modSp add mod">
        <pc:chgData name="Bacula, Thomas D" userId="eb78be56-fda0-49ca-9b35-7efc94d8fa3b" providerId="ADAL" clId="{B03414FF-ACF7-415F-84EA-283C54C7B41B}" dt="2024-03-07T16:16:06.246" v="9271" actId="20578"/>
        <pc:sldMkLst>
          <pc:docMk/>
          <pc:sldMk cId="3528020827" sldId="265"/>
        </pc:sldMkLst>
        <pc:spChg chg="mod">
          <ac:chgData name="Bacula, Thomas D" userId="eb78be56-fda0-49ca-9b35-7efc94d8fa3b" providerId="ADAL" clId="{B03414FF-ACF7-415F-84EA-283C54C7B41B}" dt="2024-03-01T20:00:50.750" v="3418" actId="20577"/>
          <ac:spMkLst>
            <pc:docMk/>
            <pc:sldMk cId="3528020827" sldId="265"/>
            <ac:spMk id="4" creationId="{CD7D7957-6FAD-802F-0A94-CBAC74E9ED8F}"/>
          </ac:spMkLst>
        </pc:spChg>
        <pc:spChg chg="mod">
          <ac:chgData name="Bacula, Thomas D" userId="eb78be56-fda0-49ca-9b35-7efc94d8fa3b" providerId="ADAL" clId="{B03414FF-ACF7-415F-84EA-283C54C7B41B}" dt="2024-03-07T16:16:06.246" v="9271" actId="20578"/>
          <ac:spMkLst>
            <pc:docMk/>
            <pc:sldMk cId="3528020827" sldId="265"/>
            <ac:spMk id="5" creationId="{6916065E-0E0C-2489-A592-138B20E4EF34}"/>
          </ac:spMkLst>
        </pc:spChg>
      </pc:sldChg>
      <pc:sldChg chg="modSp add mod">
        <pc:chgData name="Bacula, Thomas D" userId="eb78be56-fda0-49ca-9b35-7efc94d8fa3b" providerId="ADAL" clId="{B03414FF-ACF7-415F-84EA-283C54C7B41B}" dt="2024-03-06T17:11:35.470" v="6409" actId="20577"/>
        <pc:sldMkLst>
          <pc:docMk/>
          <pc:sldMk cId="3465468869" sldId="266"/>
        </pc:sldMkLst>
        <pc:spChg chg="mod">
          <ac:chgData name="Bacula, Thomas D" userId="eb78be56-fda0-49ca-9b35-7efc94d8fa3b" providerId="ADAL" clId="{B03414FF-ACF7-415F-84EA-283C54C7B41B}" dt="2024-03-01T20:05:48.146" v="4007" actId="20577"/>
          <ac:spMkLst>
            <pc:docMk/>
            <pc:sldMk cId="3465468869" sldId="266"/>
            <ac:spMk id="4" creationId="{B5C3984D-CAA6-1186-BBCE-E69B2BFCB15E}"/>
          </ac:spMkLst>
        </pc:spChg>
        <pc:spChg chg="mod">
          <ac:chgData name="Bacula, Thomas D" userId="eb78be56-fda0-49ca-9b35-7efc94d8fa3b" providerId="ADAL" clId="{B03414FF-ACF7-415F-84EA-283C54C7B41B}" dt="2024-03-06T17:11:35.470" v="6409" actId="20577"/>
          <ac:spMkLst>
            <pc:docMk/>
            <pc:sldMk cId="3465468869" sldId="266"/>
            <ac:spMk id="5" creationId="{9FAE5F66-3C8B-49BB-97C2-76FA3B97CB90}"/>
          </ac:spMkLst>
        </pc:spChg>
      </pc:sldChg>
      <pc:sldChg chg="addSp modSp add mod">
        <pc:chgData name="Bacula, Thomas D" userId="eb78be56-fda0-49ca-9b35-7efc94d8fa3b" providerId="ADAL" clId="{B03414FF-ACF7-415F-84EA-283C54C7B41B}" dt="2024-03-07T13:16:46.376" v="8333" actId="20577"/>
        <pc:sldMkLst>
          <pc:docMk/>
          <pc:sldMk cId="2993135129" sldId="267"/>
        </pc:sldMkLst>
        <pc:spChg chg="mod">
          <ac:chgData name="Bacula, Thomas D" userId="eb78be56-fda0-49ca-9b35-7efc94d8fa3b" providerId="ADAL" clId="{B03414FF-ACF7-415F-84EA-283C54C7B41B}" dt="2024-03-06T21:03:23.778" v="7994" actId="20577"/>
          <ac:spMkLst>
            <pc:docMk/>
            <pc:sldMk cId="2993135129" sldId="267"/>
            <ac:spMk id="4" creationId="{5446A93B-D320-BFE9-7B02-C46C1658E387}"/>
          </ac:spMkLst>
        </pc:spChg>
        <pc:spChg chg="mod">
          <ac:chgData name="Bacula, Thomas D" userId="eb78be56-fda0-49ca-9b35-7efc94d8fa3b" providerId="ADAL" clId="{B03414FF-ACF7-415F-84EA-283C54C7B41B}" dt="2024-03-07T13:16:46.376" v="8333" actId="20577"/>
          <ac:spMkLst>
            <pc:docMk/>
            <pc:sldMk cId="2993135129" sldId="267"/>
            <ac:spMk id="5" creationId="{9DB9B240-6C5B-270E-C0B9-0F9720389ED4}"/>
          </ac:spMkLst>
        </pc:spChg>
        <pc:graphicFrameChg chg="add mod">
          <ac:chgData name="Bacula, Thomas D" userId="eb78be56-fda0-49ca-9b35-7efc94d8fa3b" providerId="ADAL" clId="{B03414FF-ACF7-415F-84EA-283C54C7B41B}" dt="2024-03-06T21:04:32.359" v="8001" actId="1038"/>
          <ac:graphicFrameMkLst>
            <pc:docMk/>
            <pc:sldMk cId="2993135129" sldId="267"/>
            <ac:graphicFrameMk id="2" creationId="{0B9563D4-AD7D-70F2-6F02-4BB3DBA1F5E8}"/>
          </ac:graphicFrameMkLst>
        </pc:graphicFrameChg>
      </pc:sldChg>
      <pc:sldChg chg="modSp add mod modNotesTx">
        <pc:chgData name="Bacula, Thomas D" userId="eb78be56-fda0-49ca-9b35-7efc94d8fa3b" providerId="ADAL" clId="{B03414FF-ACF7-415F-84EA-283C54C7B41B}" dt="2024-03-24T22:33:18.722" v="9592" actId="20577"/>
        <pc:sldMkLst>
          <pc:docMk/>
          <pc:sldMk cId="3752427376" sldId="268"/>
        </pc:sldMkLst>
        <pc:spChg chg="mod">
          <ac:chgData name="Bacula, Thomas D" userId="eb78be56-fda0-49ca-9b35-7efc94d8fa3b" providerId="ADAL" clId="{B03414FF-ACF7-415F-84EA-283C54C7B41B}" dt="2024-03-07T16:16:14.342" v="9273" actId="313"/>
          <ac:spMkLst>
            <pc:docMk/>
            <pc:sldMk cId="3752427376" sldId="268"/>
            <ac:spMk id="4" creationId="{750B6A0C-12B8-ED28-CBF0-A60026CA2565}"/>
          </ac:spMkLst>
        </pc:spChg>
        <pc:spChg chg="mod">
          <ac:chgData name="Bacula, Thomas D" userId="eb78be56-fda0-49ca-9b35-7efc94d8fa3b" providerId="ADAL" clId="{B03414FF-ACF7-415F-84EA-283C54C7B41B}" dt="2024-03-24T22:33:18.722" v="9592" actId="20577"/>
          <ac:spMkLst>
            <pc:docMk/>
            <pc:sldMk cId="3752427376" sldId="268"/>
            <ac:spMk id="5" creationId="{EA3C27BF-24A8-4359-80FB-0762A312F496}"/>
          </ac:spMkLst>
        </pc:spChg>
      </pc:sldChg>
      <pc:sldChg chg="addSp delSp modSp add mod">
        <pc:chgData name="Bacula, Thomas D" userId="eb78be56-fda0-49ca-9b35-7efc94d8fa3b" providerId="ADAL" clId="{B03414FF-ACF7-415F-84EA-283C54C7B41B}" dt="2024-03-06T19:50:26.851" v="6905" actId="1076"/>
        <pc:sldMkLst>
          <pc:docMk/>
          <pc:sldMk cId="4110233437" sldId="269"/>
        </pc:sldMkLst>
        <pc:spChg chg="mod">
          <ac:chgData name="Bacula, Thomas D" userId="eb78be56-fda0-49ca-9b35-7efc94d8fa3b" providerId="ADAL" clId="{B03414FF-ACF7-415F-84EA-283C54C7B41B}" dt="2024-03-06T17:13:45.216" v="6458" actId="20577"/>
          <ac:spMkLst>
            <pc:docMk/>
            <pc:sldMk cId="4110233437" sldId="269"/>
            <ac:spMk id="4" creationId="{D35ED372-91DF-291D-8AF3-D6A397CFB12D}"/>
          </ac:spMkLst>
        </pc:spChg>
        <pc:spChg chg="mod">
          <ac:chgData name="Bacula, Thomas D" userId="eb78be56-fda0-49ca-9b35-7efc94d8fa3b" providerId="ADAL" clId="{B03414FF-ACF7-415F-84EA-283C54C7B41B}" dt="2024-03-06T19:50:24.527" v="6904" actId="14100"/>
          <ac:spMkLst>
            <pc:docMk/>
            <pc:sldMk cId="4110233437" sldId="269"/>
            <ac:spMk id="5" creationId="{14D60E18-71B6-C9E8-AAE4-4C7EADB4FD2A}"/>
          </ac:spMkLst>
        </pc:spChg>
        <pc:picChg chg="add del mod">
          <ac:chgData name="Bacula, Thomas D" userId="eb78be56-fda0-49ca-9b35-7efc94d8fa3b" providerId="ADAL" clId="{B03414FF-ACF7-415F-84EA-283C54C7B41B}" dt="2024-03-06T17:48:30.086" v="6894" actId="478"/>
          <ac:picMkLst>
            <pc:docMk/>
            <pc:sldMk cId="4110233437" sldId="269"/>
            <ac:picMk id="2" creationId="{4708B2B7-B355-B766-FBE5-B2F0650FE010}"/>
          </ac:picMkLst>
        </pc:picChg>
        <pc:picChg chg="add mod">
          <ac:chgData name="Bacula, Thomas D" userId="eb78be56-fda0-49ca-9b35-7efc94d8fa3b" providerId="ADAL" clId="{B03414FF-ACF7-415F-84EA-283C54C7B41B}" dt="2024-03-06T19:50:26.851" v="6905" actId="1076"/>
          <ac:picMkLst>
            <pc:docMk/>
            <pc:sldMk cId="4110233437" sldId="269"/>
            <ac:picMk id="3" creationId="{4E34E67F-F00A-5154-28B5-8CB7010CF804}"/>
          </ac:picMkLst>
        </pc:picChg>
      </pc:sldChg>
      <pc:sldChg chg="delSp modSp add mod">
        <pc:chgData name="Bacula, Thomas D" userId="eb78be56-fda0-49ca-9b35-7efc94d8fa3b" providerId="ADAL" clId="{B03414FF-ACF7-415F-84EA-283C54C7B41B}" dt="2024-03-24T22:35:53.210" v="9602" actId="20577"/>
        <pc:sldMkLst>
          <pc:docMk/>
          <pc:sldMk cId="863656273" sldId="270"/>
        </pc:sldMkLst>
        <pc:spChg chg="mod">
          <ac:chgData name="Bacula, Thomas D" userId="eb78be56-fda0-49ca-9b35-7efc94d8fa3b" providerId="ADAL" clId="{B03414FF-ACF7-415F-84EA-283C54C7B41B}" dt="2024-03-24T22:35:53.210" v="9602" actId="20577"/>
          <ac:spMkLst>
            <pc:docMk/>
            <pc:sldMk cId="863656273" sldId="270"/>
            <ac:spMk id="5" creationId="{D46475CD-BB25-48D7-EA0B-81D33F281C35}"/>
          </ac:spMkLst>
        </pc:spChg>
        <pc:picChg chg="del">
          <ac:chgData name="Bacula, Thomas D" userId="eb78be56-fda0-49ca-9b35-7efc94d8fa3b" providerId="ADAL" clId="{B03414FF-ACF7-415F-84EA-283C54C7B41B}" dt="2024-03-06T19:50:36.853" v="6907" actId="478"/>
          <ac:picMkLst>
            <pc:docMk/>
            <pc:sldMk cId="863656273" sldId="270"/>
            <ac:picMk id="3" creationId="{028F1197-B6D2-29A0-97A3-9AA9575B63C5}"/>
          </ac:picMkLst>
        </pc:picChg>
      </pc:sldChg>
      <pc:sldChg chg="modSp add mod">
        <pc:chgData name="Bacula, Thomas D" userId="eb78be56-fda0-49ca-9b35-7efc94d8fa3b" providerId="ADAL" clId="{B03414FF-ACF7-415F-84EA-283C54C7B41B}" dt="2024-03-06T20:55:00.941" v="7921" actId="20577"/>
        <pc:sldMkLst>
          <pc:docMk/>
          <pc:sldMk cId="2694642986" sldId="271"/>
        </pc:sldMkLst>
        <pc:spChg chg="mod">
          <ac:chgData name="Bacula, Thomas D" userId="eb78be56-fda0-49ca-9b35-7efc94d8fa3b" providerId="ADAL" clId="{B03414FF-ACF7-415F-84EA-283C54C7B41B}" dt="2024-03-06T20:55:00.941" v="7921" actId="20577"/>
          <ac:spMkLst>
            <pc:docMk/>
            <pc:sldMk cId="2694642986" sldId="271"/>
            <ac:spMk id="4" creationId="{F23A80AB-93EB-C527-22A9-591CE4A49702}"/>
          </ac:spMkLst>
        </pc:spChg>
        <pc:spChg chg="mod">
          <ac:chgData name="Bacula, Thomas D" userId="eb78be56-fda0-49ca-9b35-7efc94d8fa3b" providerId="ADAL" clId="{B03414FF-ACF7-415F-84EA-283C54C7B41B}" dt="2024-03-06T20:51:30.891" v="7915" actId="20577"/>
          <ac:spMkLst>
            <pc:docMk/>
            <pc:sldMk cId="2694642986" sldId="271"/>
            <ac:spMk id="5" creationId="{FBAC2EC1-A1F9-009A-EA57-6271A55599C2}"/>
          </ac:spMkLst>
        </pc:spChg>
      </pc:sldChg>
      <pc:sldChg chg="modSp add mod ord">
        <pc:chgData name="Bacula, Thomas D" userId="eb78be56-fda0-49ca-9b35-7efc94d8fa3b" providerId="ADAL" clId="{B03414FF-ACF7-415F-84EA-283C54C7B41B}" dt="2024-03-06T21:02:43.833" v="7960" actId="20577"/>
        <pc:sldMkLst>
          <pc:docMk/>
          <pc:sldMk cId="2607052553" sldId="272"/>
        </pc:sldMkLst>
        <pc:spChg chg="mod">
          <ac:chgData name="Bacula, Thomas D" userId="eb78be56-fda0-49ca-9b35-7efc94d8fa3b" providerId="ADAL" clId="{B03414FF-ACF7-415F-84EA-283C54C7B41B}" dt="2024-03-06T21:02:43.833" v="7960" actId="20577"/>
          <ac:spMkLst>
            <pc:docMk/>
            <pc:sldMk cId="2607052553" sldId="272"/>
            <ac:spMk id="5" creationId="{F1CF38A9-1B8C-2413-86D1-845BEA6E63BF}"/>
          </ac:spMkLst>
        </pc:spChg>
      </pc:sldChg>
      <pc:sldChg chg="modSp add mod">
        <pc:chgData name="Bacula, Thomas D" userId="eb78be56-fda0-49ca-9b35-7efc94d8fa3b" providerId="ADAL" clId="{B03414FF-ACF7-415F-84EA-283C54C7B41B}" dt="2024-03-06T21:02:59.318" v="7964"/>
        <pc:sldMkLst>
          <pc:docMk/>
          <pc:sldMk cId="246599970" sldId="273"/>
        </pc:sldMkLst>
        <pc:spChg chg="mod">
          <ac:chgData name="Bacula, Thomas D" userId="eb78be56-fda0-49ca-9b35-7efc94d8fa3b" providerId="ADAL" clId="{B03414FF-ACF7-415F-84EA-283C54C7B41B}" dt="2024-03-06T21:02:59.318" v="7964"/>
          <ac:spMkLst>
            <pc:docMk/>
            <pc:sldMk cId="246599970" sldId="273"/>
            <ac:spMk id="5" creationId="{BD462BF7-8A24-7A66-EC0A-A9457802B3D6}"/>
          </ac:spMkLst>
        </pc:spChg>
      </pc:sldChg>
      <pc:sldChg chg="modSp add mod">
        <pc:chgData name="Bacula, Thomas D" userId="eb78be56-fda0-49ca-9b35-7efc94d8fa3b" providerId="ADAL" clId="{B03414FF-ACF7-415F-84EA-283C54C7B41B}" dt="2024-03-06T21:03:03.527" v="7966"/>
        <pc:sldMkLst>
          <pc:docMk/>
          <pc:sldMk cId="4065468407" sldId="274"/>
        </pc:sldMkLst>
        <pc:spChg chg="mod">
          <ac:chgData name="Bacula, Thomas D" userId="eb78be56-fda0-49ca-9b35-7efc94d8fa3b" providerId="ADAL" clId="{B03414FF-ACF7-415F-84EA-283C54C7B41B}" dt="2024-03-06T21:03:03.527" v="7966"/>
          <ac:spMkLst>
            <pc:docMk/>
            <pc:sldMk cId="4065468407" sldId="274"/>
            <ac:spMk id="5" creationId="{8F4976D2-4E23-0506-6A22-D4BB81A6A1BD}"/>
          </ac:spMkLst>
        </pc:spChg>
      </pc:sldChg>
      <pc:sldChg chg="add">
        <pc:chgData name="Bacula, Thomas D" userId="eb78be56-fda0-49ca-9b35-7efc94d8fa3b" providerId="ADAL" clId="{B03414FF-ACF7-415F-84EA-283C54C7B41B}" dt="2024-03-07T14:17:29.745" v="8416" actId="2890"/>
        <pc:sldMkLst>
          <pc:docMk/>
          <pc:sldMk cId="1379073167"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8ADBEA-AE30-41B0-872B-42AF58833B1F}" type="datetimeFigureOut">
              <a:rPr lang="en-US" smtClean="0"/>
              <a:t>3/24/2024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BDD895-5362-476F-B28B-FEE6DD620A46}" type="slidenum">
              <a:rPr lang="en-US" smtClean="0"/>
              <a:t>‹#›</a:t>
            </a:fld>
            <a:endParaRPr lang="en-US"/>
          </a:p>
        </p:txBody>
      </p:sp>
    </p:spTree>
    <p:extLst>
      <p:ext uri="{BB962C8B-B14F-4D97-AF65-F5344CB8AC3E}">
        <p14:creationId xmlns:p14="http://schemas.microsoft.com/office/powerpoint/2010/main" val="3067205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Sampling method: Electrofishing temporarily stuns the fish, gill nets open water fish, and trap nets near shore primarily panfish.</a:t>
            </a:r>
          </a:p>
          <a:p>
            <a:r>
              <a:rPr lang="en-US" dirty="0"/>
              <a:t>About 3,400 fish total across 22 species.</a:t>
            </a:r>
          </a:p>
          <a:p>
            <a:r>
              <a:rPr lang="en-US" dirty="0"/>
              <a:t>Mention the findings. Small white perch but very abundant. Shad are also abundant but not targeted by anglers. Both cause food web impacts. Carp are present and possibly detrimental, but their abundance isn’t very high.</a:t>
            </a:r>
          </a:p>
        </p:txBody>
      </p:sp>
      <p:sp>
        <p:nvSpPr>
          <p:cNvPr id="4" name="Slide Number Placeholder 3"/>
          <p:cNvSpPr>
            <a:spLocks noGrp="1"/>
          </p:cNvSpPr>
          <p:nvPr>
            <p:ph type="sldNum" sz="quarter" idx="5"/>
          </p:nvPr>
        </p:nvSpPr>
        <p:spPr/>
        <p:txBody>
          <a:bodyPr/>
          <a:lstStyle/>
          <a:p>
            <a:fld id="{92BDD895-5362-476F-B28B-FEE6DD620A46}" type="slidenum">
              <a:rPr lang="en-US" smtClean="0"/>
              <a:t>5</a:t>
            </a:fld>
            <a:endParaRPr lang="en-US"/>
          </a:p>
        </p:txBody>
      </p:sp>
    </p:spTree>
    <p:extLst>
      <p:ext uri="{BB962C8B-B14F-4D97-AF65-F5344CB8AC3E}">
        <p14:creationId xmlns:p14="http://schemas.microsoft.com/office/powerpoint/2010/main" val="4205452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Sport fish results. Channel Catfish growth appeared good with ages from 1 to 15 represented. </a:t>
            </a:r>
          </a:p>
          <a:p>
            <a:r>
              <a:rPr lang="en-US" dirty="0"/>
              <a:t>Mostly small bluegill and growth was average compared to other lakes. </a:t>
            </a:r>
          </a:p>
          <a:p>
            <a:r>
              <a:rPr lang="en-US" dirty="0"/>
              <a:t>In addition to those several Walleye were collected and a smallmouth bass of note.  Additionally, sport fish were assigned ages to examine growth that can be compared. </a:t>
            </a:r>
          </a:p>
        </p:txBody>
      </p:sp>
      <p:sp>
        <p:nvSpPr>
          <p:cNvPr id="4" name="Slide Number Placeholder 3"/>
          <p:cNvSpPr>
            <a:spLocks noGrp="1"/>
          </p:cNvSpPr>
          <p:nvPr>
            <p:ph type="sldNum" sz="quarter" idx="5"/>
          </p:nvPr>
        </p:nvSpPr>
        <p:spPr/>
        <p:txBody>
          <a:bodyPr/>
          <a:lstStyle/>
          <a:p>
            <a:fld id="{92BDD895-5362-476F-B28B-FEE6DD620A46}" type="slidenum">
              <a:rPr lang="en-US" smtClean="0"/>
              <a:t>6</a:t>
            </a:fld>
            <a:endParaRPr lang="en-US"/>
          </a:p>
        </p:txBody>
      </p:sp>
    </p:spTree>
    <p:extLst>
      <p:ext uri="{BB962C8B-B14F-4D97-AF65-F5344CB8AC3E}">
        <p14:creationId xmlns:p14="http://schemas.microsoft.com/office/powerpoint/2010/main" val="1950331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BDD895-5362-476F-B28B-FEE6DD620A46}" type="slidenum">
              <a:rPr lang="en-US" smtClean="0"/>
              <a:t>8</a:t>
            </a:fld>
            <a:endParaRPr lang="en-US"/>
          </a:p>
        </p:txBody>
      </p:sp>
    </p:spTree>
    <p:extLst>
      <p:ext uri="{BB962C8B-B14F-4D97-AF65-F5344CB8AC3E}">
        <p14:creationId xmlns:p14="http://schemas.microsoft.com/office/powerpoint/2010/main" val="2737742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management efforts to curb White Perch. Provides valuable fishery for big fish. Quite consistent for fall catch rates and good stocking success</a:t>
            </a:r>
          </a:p>
        </p:txBody>
      </p:sp>
      <p:sp>
        <p:nvSpPr>
          <p:cNvPr id="4" name="Slide Number Placeholder 3"/>
          <p:cNvSpPr>
            <a:spLocks noGrp="1"/>
          </p:cNvSpPr>
          <p:nvPr>
            <p:ph type="sldNum" sz="quarter" idx="5"/>
          </p:nvPr>
        </p:nvSpPr>
        <p:spPr/>
        <p:txBody>
          <a:bodyPr/>
          <a:lstStyle/>
          <a:p>
            <a:fld id="{92BDD895-5362-476F-B28B-FEE6DD620A46}" type="slidenum">
              <a:rPr lang="en-US" smtClean="0"/>
              <a:t>9</a:t>
            </a:fld>
            <a:endParaRPr lang="en-US"/>
          </a:p>
        </p:txBody>
      </p:sp>
    </p:spTree>
    <p:extLst>
      <p:ext uri="{BB962C8B-B14F-4D97-AF65-F5344CB8AC3E}">
        <p14:creationId xmlns:p14="http://schemas.microsoft.com/office/powerpoint/2010/main" val="840120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Aerial application will be needed if possible with new potential rotenone restrictions</a:t>
            </a:r>
          </a:p>
          <a:p>
            <a:r>
              <a:rPr lang="en-US" dirty="0"/>
              <a:t>Once fish are in they can colonize quickly including nuisance species such as Carp or shad that reproduce very quick</a:t>
            </a:r>
          </a:p>
          <a:p>
            <a:r>
              <a:rPr lang="en-US" dirty="0"/>
              <a:t>Restocking uses most of the state produced fish</a:t>
            </a:r>
          </a:p>
        </p:txBody>
      </p:sp>
      <p:sp>
        <p:nvSpPr>
          <p:cNvPr id="4" name="Slide Number Placeholder 3"/>
          <p:cNvSpPr>
            <a:spLocks noGrp="1"/>
          </p:cNvSpPr>
          <p:nvPr>
            <p:ph type="sldNum" sz="quarter" idx="5"/>
          </p:nvPr>
        </p:nvSpPr>
        <p:spPr/>
        <p:txBody>
          <a:bodyPr/>
          <a:lstStyle/>
          <a:p>
            <a:fld id="{92BDD895-5362-476F-B28B-FEE6DD620A46}" type="slidenum">
              <a:rPr lang="en-US" smtClean="0"/>
              <a:t>15</a:t>
            </a:fld>
            <a:endParaRPr lang="en-US"/>
          </a:p>
        </p:txBody>
      </p:sp>
    </p:spTree>
    <p:extLst>
      <p:ext uri="{BB962C8B-B14F-4D97-AF65-F5344CB8AC3E}">
        <p14:creationId xmlns:p14="http://schemas.microsoft.com/office/powerpoint/2010/main" val="2160667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BDD895-5362-476F-B28B-FEE6DD620A46}" type="slidenum">
              <a:rPr lang="en-US" smtClean="0"/>
              <a:t>17</a:t>
            </a:fld>
            <a:endParaRPr lang="en-US"/>
          </a:p>
        </p:txBody>
      </p:sp>
    </p:spTree>
    <p:extLst>
      <p:ext uri="{BB962C8B-B14F-4D97-AF65-F5344CB8AC3E}">
        <p14:creationId xmlns:p14="http://schemas.microsoft.com/office/powerpoint/2010/main" val="3293048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76BE8-B5A0-994F-30C5-216E374FE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84487F-A47B-D42F-A02E-C320C04C6E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0C90AE-3434-8ACB-F7AC-168382B090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4D028F-21D2-4D9B-0326-CAA208EAFEEE}"/>
              </a:ext>
            </a:extLst>
          </p:cNvPr>
          <p:cNvSpPr>
            <a:spLocks noGrp="1"/>
          </p:cNvSpPr>
          <p:nvPr>
            <p:ph type="sldNum" sz="quarter" idx="5"/>
          </p:nvPr>
        </p:nvSpPr>
        <p:spPr/>
        <p:txBody>
          <a:bodyPr/>
          <a:lstStyle/>
          <a:p>
            <a:fld id="{92BDD895-5362-476F-B28B-FEE6DD620A46}" type="slidenum">
              <a:rPr lang="en-US" smtClean="0"/>
              <a:t>18</a:t>
            </a:fld>
            <a:endParaRPr lang="en-US"/>
          </a:p>
        </p:txBody>
      </p:sp>
    </p:spTree>
    <p:extLst>
      <p:ext uri="{BB962C8B-B14F-4D97-AF65-F5344CB8AC3E}">
        <p14:creationId xmlns:p14="http://schemas.microsoft.com/office/powerpoint/2010/main" val="432327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1D56E-267B-86DD-10B4-ECC93A2EC6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0F2A24-CC06-DD37-3037-1971D2FE25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1745C0-D092-E029-AED0-88334F848A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1E2A45-6409-F3CD-856D-C9E00BB0405F}"/>
              </a:ext>
            </a:extLst>
          </p:cNvPr>
          <p:cNvSpPr>
            <a:spLocks noGrp="1"/>
          </p:cNvSpPr>
          <p:nvPr>
            <p:ph type="sldNum" sz="quarter" idx="5"/>
          </p:nvPr>
        </p:nvSpPr>
        <p:spPr/>
        <p:txBody>
          <a:bodyPr/>
          <a:lstStyle/>
          <a:p>
            <a:fld id="{92BDD895-5362-476F-B28B-FEE6DD620A46}" type="slidenum">
              <a:rPr lang="en-US" smtClean="0"/>
              <a:t>19</a:t>
            </a:fld>
            <a:endParaRPr lang="en-US"/>
          </a:p>
        </p:txBody>
      </p:sp>
    </p:spTree>
    <p:extLst>
      <p:ext uri="{BB962C8B-B14F-4D97-AF65-F5344CB8AC3E}">
        <p14:creationId xmlns:p14="http://schemas.microsoft.com/office/powerpoint/2010/main" val="3500871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BDD895-5362-476F-B28B-FEE6DD620A46}" type="slidenum">
              <a:rPr lang="en-US" smtClean="0"/>
              <a:t>20</a:t>
            </a:fld>
            <a:endParaRPr lang="en-US"/>
          </a:p>
        </p:txBody>
      </p:sp>
    </p:spTree>
    <p:extLst>
      <p:ext uri="{BB962C8B-B14F-4D97-AF65-F5344CB8AC3E}">
        <p14:creationId xmlns:p14="http://schemas.microsoft.com/office/powerpoint/2010/main" val="992745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A9A51D-C354-4E4A-9A9A-853D5220F2EF}"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97196-91E9-4078-8A6A-1970FBC7A9D9}" type="slidenum">
              <a:rPr lang="en-US" smtClean="0"/>
              <a:t>‹#›</a:t>
            </a:fld>
            <a:endParaRPr lang="en-US"/>
          </a:p>
        </p:txBody>
      </p:sp>
    </p:spTree>
    <p:extLst>
      <p:ext uri="{BB962C8B-B14F-4D97-AF65-F5344CB8AC3E}">
        <p14:creationId xmlns:p14="http://schemas.microsoft.com/office/powerpoint/2010/main" val="4052055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9A51D-C354-4E4A-9A9A-853D5220F2EF}"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97196-91E9-4078-8A6A-1970FBC7A9D9}" type="slidenum">
              <a:rPr lang="en-US" smtClean="0"/>
              <a:t>‹#›</a:t>
            </a:fld>
            <a:endParaRPr lang="en-US"/>
          </a:p>
        </p:txBody>
      </p:sp>
    </p:spTree>
    <p:extLst>
      <p:ext uri="{BB962C8B-B14F-4D97-AF65-F5344CB8AC3E}">
        <p14:creationId xmlns:p14="http://schemas.microsoft.com/office/powerpoint/2010/main" val="552097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A9A51D-C354-4E4A-9A9A-853D5220F2EF}" type="datetimeFigureOut">
              <a:rPr lang="en-US" smtClean="0">
                <a:solidFill>
                  <a:srgbClr val="454545">
                    <a:tint val="75000"/>
                  </a:srgbClr>
                </a:solidFill>
              </a:rPr>
              <a:pPr/>
              <a:t>3/24/2024</a:t>
            </a:fld>
            <a:endParaRPr lang="en-US">
              <a:solidFill>
                <a:srgbClr val="454545">
                  <a:tint val="75000"/>
                </a:srgbClr>
              </a:solidFill>
            </a:endParaRPr>
          </a:p>
        </p:txBody>
      </p:sp>
      <p:sp>
        <p:nvSpPr>
          <p:cNvPr id="5" name="Footer Placeholder 4"/>
          <p:cNvSpPr>
            <a:spLocks noGrp="1"/>
          </p:cNvSpPr>
          <p:nvPr>
            <p:ph type="ftr" sz="quarter" idx="11"/>
          </p:nvPr>
        </p:nvSpPr>
        <p:spPr/>
        <p:txBody>
          <a:bodyPr/>
          <a:lstStyle/>
          <a:p>
            <a:endParaRPr lang="en-US">
              <a:solidFill>
                <a:srgbClr val="454545">
                  <a:tint val="75000"/>
                </a:srgbClr>
              </a:solidFill>
            </a:endParaRPr>
          </a:p>
        </p:txBody>
      </p:sp>
      <p:sp>
        <p:nvSpPr>
          <p:cNvPr id="6" name="Slide Number Placeholder 5"/>
          <p:cNvSpPr>
            <a:spLocks noGrp="1"/>
          </p:cNvSpPr>
          <p:nvPr>
            <p:ph type="sldNum" sz="quarter" idx="12"/>
          </p:nvPr>
        </p:nvSpPr>
        <p:spPr/>
        <p:txBody>
          <a:bodyPr/>
          <a:lstStyle/>
          <a:p>
            <a:fld id="{13E97196-91E9-4078-8A6A-1970FBC7A9D9}" type="slidenum">
              <a:rPr lang="en-US" smtClean="0">
                <a:solidFill>
                  <a:srgbClr val="454545">
                    <a:tint val="75000"/>
                  </a:srgbClr>
                </a:solidFill>
              </a:rPr>
              <a:pPr/>
              <a:t>‹#›</a:t>
            </a:fld>
            <a:endParaRPr lang="en-US">
              <a:solidFill>
                <a:srgbClr val="454545">
                  <a:tint val="75000"/>
                </a:srgbClr>
              </a:solidFill>
            </a:endParaRPr>
          </a:p>
        </p:txBody>
      </p:sp>
    </p:spTree>
    <p:extLst>
      <p:ext uri="{BB962C8B-B14F-4D97-AF65-F5344CB8AC3E}">
        <p14:creationId xmlns:p14="http://schemas.microsoft.com/office/powerpoint/2010/main" val="3367474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A9A51D-C354-4E4A-9A9A-853D5220F2EF}" type="datetimeFigureOut">
              <a:rPr lang="en-US" smtClean="0">
                <a:solidFill>
                  <a:srgbClr val="454545">
                    <a:tint val="75000"/>
                  </a:srgbClr>
                </a:solidFill>
              </a:rPr>
              <a:pPr/>
              <a:t>3/24/2024</a:t>
            </a:fld>
            <a:endParaRPr lang="en-US">
              <a:solidFill>
                <a:srgbClr val="454545">
                  <a:tint val="75000"/>
                </a:srgbClr>
              </a:solidFill>
            </a:endParaRPr>
          </a:p>
        </p:txBody>
      </p:sp>
      <p:sp>
        <p:nvSpPr>
          <p:cNvPr id="5" name="Footer Placeholder 4"/>
          <p:cNvSpPr>
            <a:spLocks noGrp="1"/>
          </p:cNvSpPr>
          <p:nvPr>
            <p:ph type="ftr" sz="quarter" idx="11"/>
          </p:nvPr>
        </p:nvSpPr>
        <p:spPr/>
        <p:txBody>
          <a:bodyPr/>
          <a:lstStyle/>
          <a:p>
            <a:endParaRPr lang="en-US">
              <a:solidFill>
                <a:srgbClr val="454545">
                  <a:tint val="75000"/>
                </a:srgbClr>
              </a:solidFill>
            </a:endParaRPr>
          </a:p>
        </p:txBody>
      </p:sp>
      <p:sp>
        <p:nvSpPr>
          <p:cNvPr id="6" name="Slide Number Placeholder 5"/>
          <p:cNvSpPr>
            <a:spLocks noGrp="1"/>
          </p:cNvSpPr>
          <p:nvPr>
            <p:ph type="sldNum" sz="quarter" idx="12"/>
          </p:nvPr>
        </p:nvSpPr>
        <p:spPr/>
        <p:txBody>
          <a:bodyPr/>
          <a:lstStyle/>
          <a:p>
            <a:fld id="{13E97196-91E9-4078-8A6A-1970FBC7A9D9}" type="slidenum">
              <a:rPr lang="en-US" smtClean="0">
                <a:solidFill>
                  <a:srgbClr val="454545">
                    <a:tint val="75000"/>
                  </a:srgbClr>
                </a:solidFill>
              </a:rPr>
              <a:pPr/>
              <a:t>‹#›</a:t>
            </a:fld>
            <a:endParaRPr lang="en-US">
              <a:solidFill>
                <a:srgbClr val="454545">
                  <a:tint val="75000"/>
                </a:srgbClr>
              </a:solidFill>
            </a:endParaRPr>
          </a:p>
        </p:txBody>
      </p:sp>
    </p:spTree>
    <p:extLst>
      <p:ext uri="{BB962C8B-B14F-4D97-AF65-F5344CB8AC3E}">
        <p14:creationId xmlns:p14="http://schemas.microsoft.com/office/powerpoint/2010/main" val="3297817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0963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370137"/>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370137"/>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A9A51D-C354-4E4A-9A9A-853D5220F2EF}" type="datetimeFigureOut">
              <a:rPr lang="en-US" smtClean="0">
                <a:solidFill>
                  <a:srgbClr val="454545">
                    <a:tint val="75000"/>
                  </a:srgbClr>
                </a:solidFill>
              </a:rPr>
              <a:pPr/>
              <a:t>3/24/2024</a:t>
            </a:fld>
            <a:endParaRPr lang="en-US">
              <a:solidFill>
                <a:srgbClr val="454545">
                  <a:tint val="75000"/>
                </a:srgbClr>
              </a:solidFill>
            </a:endParaRPr>
          </a:p>
        </p:txBody>
      </p:sp>
      <p:sp>
        <p:nvSpPr>
          <p:cNvPr id="6" name="Footer Placeholder 5"/>
          <p:cNvSpPr>
            <a:spLocks noGrp="1"/>
          </p:cNvSpPr>
          <p:nvPr>
            <p:ph type="ftr" sz="quarter" idx="11"/>
          </p:nvPr>
        </p:nvSpPr>
        <p:spPr/>
        <p:txBody>
          <a:bodyPr/>
          <a:lstStyle/>
          <a:p>
            <a:endParaRPr lang="en-US">
              <a:solidFill>
                <a:srgbClr val="454545">
                  <a:tint val="75000"/>
                </a:srgbClr>
              </a:solidFill>
            </a:endParaRPr>
          </a:p>
        </p:txBody>
      </p:sp>
      <p:sp>
        <p:nvSpPr>
          <p:cNvPr id="7" name="Slide Number Placeholder 6"/>
          <p:cNvSpPr>
            <a:spLocks noGrp="1"/>
          </p:cNvSpPr>
          <p:nvPr>
            <p:ph type="sldNum" sz="quarter" idx="12"/>
          </p:nvPr>
        </p:nvSpPr>
        <p:spPr/>
        <p:txBody>
          <a:bodyPr/>
          <a:lstStyle/>
          <a:p>
            <a:fld id="{13E97196-91E9-4078-8A6A-1970FBC7A9D9}" type="slidenum">
              <a:rPr lang="en-US" smtClean="0">
                <a:solidFill>
                  <a:srgbClr val="454545">
                    <a:tint val="75000"/>
                  </a:srgbClr>
                </a:solidFill>
              </a:rPr>
              <a:pPr/>
              <a:t>‹#›</a:t>
            </a:fld>
            <a:endParaRPr lang="en-US">
              <a:solidFill>
                <a:srgbClr val="454545">
                  <a:tint val="75000"/>
                </a:srgbClr>
              </a:solidFill>
            </a:endParaRPr>
          </a:p>
        </p:txBody>
      </p:sp>
    </p:spTree>
    <p:extLst>
      <p:ext uri="{BB962C8B-B14F-4D97-AF65-F5344CB8AC3E}">
        <p14:creationId xmlns:p14="http://schemas.microsoft.com/office/powerpoint/2010/main" val="805874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A9A51D-C354-4E4A-9A9A-853D5220F2EF}" type="datetimeFigureOut">
              <a:rPr lang="en-US" smtClean="0">
                <a:solidFill>
                  <a:srgbClr val="454545">
                    <a:tint val="75000"/>
                  </a:srgbClr>
                </a:solidFill>
              </a:rPr>
              <a:pPr/>
              <a:t>3/24/2024</a:t>
            </a:fld>
            <a:endParaRPr lang="en-US">
              <a:solidFill>
                <a:srgbClr val="454545">
                  <a:tint val="75000"/>
                </a:srgbClr>
              </a:solidFill>
            </a:endParaRPr>
          </a:p>
        </p:txBody>
      </p:sp>
      <p:sp>
        <p:nvSpPr>
          <p:cNvPr id="8" name="Footer Placeholder 7"/>
          <p:cNvSpPr>
            <a:spLocks noGrp="1"/>
          </p:cNvSpPr>
          <p:nvPr>
            <p:ph type="ftr" sz="quarter" idx="11"/>
          </p:nvPr>
        </p:nvSpPr>
        <p:spPr/>
        <p:txBody>
          <a:bodyPr/>
          <a:lstStyle/>
          <a:p>
            <a:endParaRPr lang="en-US">
              <a:solidFill>
                <a:srgbClr val="454545">
                  <a:tint val="75000"/>
                </a:srgbClr>
              </a:solidFill>
            </a:endParaRPr>
          </a:p>
        </p:txBody>
      </p:sp>
      <p:sp>
        <p:nvSpPr>
          <p:cNvPr id="9" name="Slide Number Placeholder 8"/>
          <p:cNvSpPr>
            <a:spLocks noGrp="1"/>
          </p:cNvSpPr>
          <p:nvPr>
            <p:ph type="sldNum" sz="quarter" idx="12"/>
          </p:nvPr>
        </p:nvSpPr>
        <p:spPr/>
        <p:txBody>
          <a:bodyPr/>
          <a:lstStyle/>
          <a:p>
            <a:fld id="{13E97196-91E9-4078-8A6A-1970FBC7A9D9}" type="slidenum">
              <a:rPr lang="en-US" smtClean="0">
                <a:solidFill>
                  <a:srgbClr val="454545">
                    <a:tint val="75000"/>
                  </a:srgbClr>
                </a:solidFill>
              </a:rPr>
              <a:pPr/>
              <a:t>‹#›</a:t>
            </a:fld>
            <a:endParaRPr lang="en-US">
              <a:solidFill>
                <a:srgbClr val="454545">
                  <a:tint val="75000"/>
                </a:srgbClr>
              </a:solidFill>
            </a:endParaRPr>
          </a:p>
        </p:txBody>
      </p:sp>
    </p:spTree>
    <p:extLst>
      <p:ext uri="{BB962C8B-B14F-4D97-AF65-F5344CB8AC3E}">
        <p14:creationId xmlns:p14="http://schemas.microsoft.com/office/powerpoint/2010/main" val="1527707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423904"/>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A9A51D-C354-4E4A-9A9A-853D5220F2EF}" type="datetimeFigureOut">
              <a:rPr lang="en-US" smtClean="0">
                <a:solidFill>
                  <a:srgbClr val="454545">
                    <a:tint val="75000"/>
                  </a:srgbClr>
                </a:solidFill>
              </a:rPr>
              <a:pPr/>
              <a:t>3/24/2024</a:t>
            </a:fld>
            <a:endParaRPr lang="en-US">
              <a:solidFill>
                <a:srgbClr val="454545">
                  <a:tint val="75000"/>
                </a:srgbClr>
              </a:solidFill>
            </a:endParaRPr>
          </a:p>
        </p:txBody>
      </p:sp>
      <p:sp>
        <p:nvSpPr>
          <p:cNvPr id="4" name="Footer Placeholder 3"/>
          <p:cNvSpPr>
            <a:spLocks noGrp="1"/>
          </p:cNvSpPr>
          <p:nvPr>
            <p:ph type="ftr" sz="quarter" idx="11"/>
          </p:nvPr>
        </p:nvSpPr>
        <p:spPr/>
        <p:txBody>
          <a:bodyPr/>
          <a:lstStyle/>
          <a:p>
            <a:endParaRPr lang="en-US">
              <a:solidFill>
                <a:srgbClr val="454545">
                  <a:tint val="75000"/>
                </a:srgbClr>
              </a:solidFill>
            </a:endParaRPr>
          </a:p>
        </p:txBody>
      </p:sp>
      <p:sp>
        <p:nvSpPr>
          <p:cNvPr id="5" name="Slide Number Placeholder 4"/>
          <p:cNvSpPr>
            <a:spLocks noGrp="1"/>
          </p:cNvSpPr>
          <p:nvPr>
            <p:ph type="sldNum" sz="quarter" idx="12"/>
          </p:nvPr>
        </p:nvSpPr>
        <p:spPr/>
        <p:txBody>
          <a:bodyPr/>
          <a:lstStyle/>
          <a:p>
            <a:fld id="{13E97196-91E9-4078-8A6A-1970FBC7A9D9}" type="slidenum">
              <a:rPr lang="en-US" smtClean="0">
                <a:solidFill>
                  <a:srgbClr val="454545">
                    <a:tint val="75000"/>
                  </a:srgbClr>
                </a:solidFill>
              </a:rPr>
              <a:pPr/>
              <a:t>‹#›</a:t>
            </a:fld>
            <a:endParaRPr lang="en-US">
              <a:solidFill>
                <a:srgbClr val="454545">
                  <a:tint val="75000"/>
                </a:srgbClr>
              </a:solidFill>
            </a:endParaRPr>
          </a:p>
        </p:txBody>
      </p:sp>
    </p:spTree>
    <p:extLst>
      <p:ext uri="{BB962C8B-B14F-4D97-AF65-F5344CB8AC3E}">
        <p14:creationId xmlns:p14="http://schemas.microsoft.com/office/powerpoint/2010/main" val="3464124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A9A51D-C354-4E4A-9A9A-853D5220F2EF}" type="datetimeFigureOut">
              <a:rPr lang="en-US" smtClean="0">
                <a:solidFill>
                  <a:srgbClr val="454545">
                    <a:tint val="75000"/>
                  </a:srgbClr>
                </a:solidFill>
              </a:rPr>
              <a:pPr/>
              <a:t>3/24/2024</a:t>
            </a:fld>
            <a:endParaRPr lang="en-US">
              <a:solidFill>
                <a:srgbClr val="454545">
                  <a:tint val="75000"/>
                </a:srgbClr>
              </a:solidFill>
            </a:endParaRPr>
          </a:p>
        </p:txBody>
      </p:sp>
      <p:sp>
        <p:nvSpPr>
          <p:cNvPr id="3" name="Footer Placeholder 2"/>
          <p:cNvSpPr>
            <a:spLocks noGrp="1"/>
          </p:cNvSpPr>
          <p:nvPr>
            <p:ph type="ftr" sz="quarter" idx="11"/>
          </p:nvPr>
        </p:nvSpPr>
        <p:spPr/>
        <p:txBody>
          <a:bodyPr/>
          <a:lstStyle/>
          <a:p>
            <a:endParaRPr lang="en-US">
              <a:solidFill>
                <a:srgbClr val="454545">
                  <a:tint val="75000"/>
                </a:srgbClr>
              </a:solidFill>
            </a:endParaRPr>
          </a:p>
        </p:txBody>
      </p:sp>
      <p:sp>
        <p:nvSpPr>
          <p:cNvPr id="4" name="Slide Number Placeholder 3"/>
          <p:cNvSpPr>
            <a:spLocks noGrp="1"/>
          </p:cNvSpPr>
          <p:nvPr>
            <p:ph type="sldNum" sz="quarter" idx="12"/>
          </p:nvPr>
        </p:nvSpPr>
        <p:spPr/>
        <p:txBody>
          <a:bodyPr/>
          <a:lstStyle/>
          <a:p>
            <a:fld id="{13E97196-91E9-4078-8A6A-1970FBC7A9D9}" type="slidenum">
              <a:rPr lang="en-US" smtClean="0">
                <a:solidFill>
                  <a:srgbClr val="454545">
                    <a:tint val="75000"/>
                  </a:srgbClr>
                </a:solidFill>
              </a:rPr>
              <a:pPr/>
              <a:t>‹#›</a:t>
            </a:fld>
            <a:endParaRPr lang="en-US">
              <a:solidFill>
                <a:srgbClr val="454545">
                  <a:tint val="75000"/>
                </a:srgbClr>
              </a:solidFill>
            </a:endParaRPr>
          </a:p>
        </p:txBody>
      </p:sp>
    </p:spTree>
    <p:extLst>
      <p:ext uri="{BB962C8B-B14F-4D97-AF65-F5344CB8AC3E}">
        <p14:creationId xmlns:p14="http://schemas.microsoft.com/office/powerpoint/2010/main" val="877803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79095"/>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1709320"/>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779295"/>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A9A51D-C354-4E4A-9A9A-853D5220F2EF}" type="datetimeFigureOut">
              <a:rPr lang="en-US" smtClean="0">
                <a:solidFill>
                  <a:srgbClr val="454545">
                    <a:tint val="75000"/>
                  </a:srgbClr>
                </a:solidFill>
              </a:rPr>
              <a:pPr/>
              <a:t>3/24/2024</a:t>
            </a:fld>
            <a:endParaRPr lang="en-US">
              <a:solidFill>
                <a:srgbClr val="454545">
                  <a:tint val="75000"/>
                </a:srgbClr>
              </a:solidFill>
            </a:endParaRPr>
          </a:p>
        </p:txBody>
      </p:sp>
      <p:sp>
        <p:nvSpPr>
          <p:cNvPr id="6" name="Footer Placeholder 5"/>
          <p:cNvSpPr>
            <a:spLocks noGrp="1"/>
          </p:cNvSpPr>
          <p:nvPr>
            <p:ph type="ftr" sz="quarter" idx="11"/>
          </p:nvPr>
        </p:nvSpPr>
        <p:spPr/>
        <p:txBody>
          <a:bodyPr/>
          <a:lstStyle/>
          <a:p>
            <a:endParaRPr lang="en-US">
              <a:solidFill>
                <a:srgbClr val="454545">
                  <a:tint val="75000"/>
                </a:srgbClr>
              </a:solidFill>
            </a:endParaRPr>
          </a:p>
        </p:txBody>
      </p:sp>
      <p:sp>
        <p:nvSpPr>
          <p:cNvPr id="7" name="Slide Number Placeholder 6"/>
          <p:cNvSpPr>
            <a:spLocks noGrp="1"/>
          </p:cNvSpPr>
          <p:nvPr>
            <p:ph type="sldNum" sz="quarter" idx="12"/>
          </p:nvPr>
        </p:nvSpPr>
        <p:spPr/>
        <p:txBody>
          <a:bodyPr/>
          <a:lstStyle/>
          <a:p>
            <a:fld id="{13E97196-91E9-4078-8A6A-1970FBC7A9D9}" type="slidenum">
              <a:rPr lang="en-US" smtClean="0">
                <a:solidFill>
                  <a:srgbClr val="454545">
                    <a:tint val="75000"/>
                  </a:srgbClr>
                </a:solidFill>
              </a:rPr>
              <a:pPr/>
              <a:t>‹#›</a:t>
            </a:fld>
            <a:endParaRPr lang="en-US">
              <a:solidFill>
                <a:srgbClr val="454545">
                  <a:tint val="75000"/>
                </a:srgbClr>
              </a:solidFill>
            </a:endParaRPr>
          </a:p>
        </p:txBody>
      </p:sp>
    </p:spTree>
    <p:extLst>
      <p:ext uri="{BB962C8B-B14F-4D97-AF65-F5344CB8AC3E}">
        <p14:creationId xmlns:p14="http://schemas.microsoft.com/office/powerpoint/2010/main" val="1336987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205331"/>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735556"/>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805531"/>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A9A51D-C354-4E4A-9A9A-853D5220F2EF}" type="datetimeFigureOut">
              <a:rPr lang="en-US" smtClean="0">
                <a:solidFill>
                  <a:srgbClr val="454545">
                    <a:tint val="75000"/>
                  </a:srgbClr>
                </a:solidFill>
              </a:rPr>
              <a:pPr/>
              <a:t>3/24/2024</a:t>
            </a:fld>
            <a:endParaRPr lang="en-US">
              <a:solidFill>
                <a:srgbClr val="454545">
                  <a:tint val="75000"/>
                </a:srgbClr>
              </a:solidFill>
            </a:endParaRPr>
          </a:p>
        </p:txBody>
      </p:sp>
      <p:sp>
        <p:nvSpPr>
          <p:cNvPr id="6" name="Footer Placeholder 5"/>
          <p:cNvSpPr>
            <a:spLocks noGrp="1"/>
          </p:cNvSpPr>
          <p:nvPr>
            <p:ph type="ftr" sz="quarter" idx="11"/>
          </p:nvPr>
        </p:nvSpPr>
        <p:spPr/>
        <p:txBody>
          <a:bodyPr/>
          <a:lstStyle/>
          <a:p>
            <a:endParaRPr lang="en-US">
              <a:solidFill>
                <a:srgbClr val="454545">
                  <a:tint val="75000"/>
                </a:srgbClr>
              </a:solidFill>
            </a:endParaRPr>
          </a:p>
        </p:txBody>
      </p:sp>
      <p:sp>
        <p:nvSpPr>
          <p:cNvPr id="7" name="Slide Number Placeholder 6"/>
          <p:cNvSpPr>
            <a:spLocks noGrp="1"/>
          </p:cNvSpPr>
          <p:nvPr>
            <p:ph type="sldNum" sz="quarter" idx="12"/>
          </p:nvPr>
        </p:nvSpPr>
        <p:spPr/>
        <p:txBody>
          <a:bodyPr/>
          <a:lstStyle/>
          <a:p>
            <a:fld id="{13E97196-91E9-4078-8A6A-1970FBC7A9D9}" type="slidenum">
              <a:rPr lang="en-US" smtClean="0">
                <a:solidFill>
                  <a:srgbClr val="454545">
                    <a:tint val="75000"/>
                  </a:srgbClr>
                </a:solidFill>
              </a:rPr>
              <a:pPr/>
              <a:t>‹#›</a:t>
            </a:fld>
            <a:endParaRPr lang="en-US">
              <a:solidFill>
                <a:srgbClr val="454545">
                  <a:tint val="75000"/>
                </a:srgbClr>
              </a:solidFill>
            </a:endParaRPr>
          </a:p>
        </p:txBody>
      </p:sp>
    </p:spTree>
    <p:extLst>
      <p:ext uri="{BB962C8B-B14F-4D97-AF65-F5344CB8AC3E}">
        <p14:creationId xmlns:p14="http://schemas.microsoft.com/office/powerpoint/2010/main" val="803316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1046162"/>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2506662"/>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9A51D-C354-4E4A-9A9A-853D5220F2EF}" type="datetimeFigureOut">
              <a:rPr lang="en-US" smtClean="0">
                <a:solidFill>
                  <a:srgbClr val="454545">
                    <a:tint val="75000"/>
                  </a:srgbClr>
                </a:solidFill>
              </a:rPr>
              <a:pPr/>
              <a:t>3/24/2024</a:t>
            </a:fld>
            <a:endParaRPr lang="en-US">
              <a:solidFill>
                <a:srgbClr val="454545">
                  <a:tint val="75000"/>
                </a:srgbClr>
              </a:solidFill>
            </a:endParaRPr>
          </a:p>
        </p:txBody>
      </p:sp>
      <p:sp>
        <p:nvSpPr>
          <p:cNvPr id="5" name="Footer Placeholder 4"/>
          <p:cNvSpPr>
            <a:spLocks noGrp="1"/>
          </p:cNvSpPr>
          <p:nvPr>
            <p:ph type="ftr" sz="quarter" idx="11"/>
          </p:nvPr>
        </p:nvSpPr>
        <p:spPr/>
        <p:txBody>
          <a:bodyPr/>
          <a:lstStyle/>
          <a:p>
            <a:endParaRPr lang="en-US">
              <a:solidFill>
                <a:srgbClr val="454545">
                  <a:tint val="75000"/>
                </a:srgbClr>
              </a:solidFill>
            </a:endParaRPr>
          </a:p>
        </p:txBody>
      </p:sp>
      <p:sp>
        <p:nvSpPr>
          <p:cNvPr id="6" name="Slide Number Placeholder 5"/>
          <p:cNvSpPr>
            <a:spLocks noGrp="1"/>
          </p:cNvSpPr>
          <p:nvPr>
            <p:ph type="sldNum" sz="quarter" idx="12"/>
          </p:nvPr>
        </p:nvSpPr>
        <p:spPr/>
        <p:txBody>
          <a:bodyPr/>
          <a:lstStyle/>
          <a:p>
            <a:fld id="{13E97196-91E9-4078-8A6A-1970FBC7A9D9}" type="slidenum">
              <a:rPr lang="en-US" smtClean="0">
                <a:solidFill>
                  <a:srgbClr val="454545">
                    <a:tint val="75000"/>
                  </a:srgbClr>
                </a:solidFill>
              </a:rPr>
              <a:pPr/>
              <a:t>‹#›</a:t>
            </a:fld>
            <a:endParaRPr lang="en-US">
              <a:solidFill>
                <a:srgbClr val="454545">
                  <a:tint val="75000"/>
                </a:srgbClr>
              </a:solidFill>
            </a:endParaRPr>
          </a:p>
        </p:txBody>
      </p:sp>
    </p:spTree>
    <p:extLst>
      <p:ext uri="{BB962C8B-B14F-4D97-AF65-F5344CB8AC3E}">
        <p14:creationId xmlns:p14="http://schemas.microsoft.com/office/powerpoint/2010/main" val="9108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A9A51D-C354-4E4A-9A9A-853D5220F2EF}"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97196-91E9-4078-8A6A-1970FBC7A9D9}" type="slidenum">
              <a:rPr lang="en-US" smtClean="0"/>
              <a:t>‹#›</a:t>
            </a:fld>
            <a:endParaRPr lang="en-US"/>
          </a:p>
        </p:txBody>
      </p:sp>
    </p:spTree>
    <p:extLst>
      <p:ext uri="{BB962C8B-B14F-4D97-AF65-F5344CB8AC3E}">
        <p14:creationId xmlns:p14="http://schemas.microsoft.com/office/powerpoint/2010/main" val="1751474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9A51D-C354-4E4A-9A9A-853D5220F2EF}" type="datetimeFigureOut">
              <a:rPr lang="en-US" smtClean="0">
                <a:solidFill>
                  <a:srgbClr val="454545">
                    <a:tint val="75000"/>
                  </a:srgbClr>
                </a:solidFill>
              </a:rPr>
              <a:pPr/>
              <a:t>3/24/2024</a:t>
            </a:fld>
            <a:endParaRPr lang="en-US">
              <a:solidFill>
                <a:srgbClr val="454545">
                  <a:tint val="75000"/>
                </a:srgbClr>
              </a:solidFill>
            </a:endParaRPr>
          </a:p>
        </p:txBody>
      </p:sp>
      <p:sp>
        <p:nvSpPr>
          <p:cNvPr id="5" name="Footer Placeholder 4"/>
          <p:cNvSpPr>
            <a:spLocks noGrp="1"/>
          </p:cNvSpPr>
          <p:nvPr>
            <p:ph type="ftr" sz="quarter" idx="11"/>
          </p:nvPr>
        </p:nvSpPr>
        <p:spPr/>
        <p:txBody>
          <a:bodyPr/>
          <a:lstStyle/>
          <a:p>
            <a:endParaRPr lang="en-US">
              <a:solidFill>
                <a:srgbClr val="454545">
                  <a:tint val="75000"/>
                </a:srgbClr>
              </a:solidFill>
            </a:endParaRPr>
          </a:p>
        </p:txBody>
      </p:sp>
      <p:sp>
        <p:nvSpPr>
          <p:cNvPr id="6" name="Slide Number Placeholder 5"/>
          <p:cNvSpPr>
            <a:spLocks noGrp="1"/>
          </p:cNvSpPr>
          <p:nvPr>
            <p:ph type="sldNum" sz="quarter" idx="12"/>
          </p:nvPr>
        </p:nvSpPr>
        <p:spPr/>
        <p:txBody>
          <a:bodyPr/>
          <a:lstStyle/>
          <a:p>
            <a:fld id="{13E97196-91E9-4078-8A6A-1970FBC7A9D9}" type="slidenum">
              <a:rPr lang="en-US" smtClean="0">
                <a:solidFill>
                  <a:srgbClr val="454545">
                    <a:tint val="75000"/>
                  </a:srgbClr>
                </a:solidFill>
              </a:rPr>
              <a:pPr/>
              <a:t>‹#›</a:t>
            </a:fld>
            <a:endParaRPr lang="en-US">
              <a:solidFill>
                <a:srgbClr val="454545">
                  <a:tint val="75000"/>
                </a:srgbClr>
              </a:solidFill>
            </a:endParaRPr>
          </a:p>
        </p:txBody>
      </p:sp>
    </p:spTree>
    <p:extLst>
      <p:ext uri="{BB962C8B-B14F-4D97-AF65-F5344CB8AC3E}">
        <p14:creationId xmlns:p14="http://schemas.microsoft.com/office/powerpoint/2010/main" val="3750879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09637"/>
            <a:ext cx="10515600"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370137"/>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370137"/>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A9A51D-C354-4E4A-9A9A-853D5220F2EF}" type="datetimeFigureOut">
              <a:rPr lang="en-US" smtClean="0"/>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E97196-91E9-4078-8A6A-1970FBC7A9D9}" type="slidenum">
              <a:rPr lang="en-US" smtClean="0"/>
              <a:t>‹#›</a:t>
            </a:fld>
            <a:endParaRPr lang="en-US"/>
          </a:p>
        </p:txBody>
      </p:sp>
    </p:spTree>
    <p:extLst>
      <p:ext uri="{BB962C8B-B14F-4D97-AF65-F5344CB8AC3E}">
        <p14:creationId xmlns:p14="http://schemas.microsoft.com/office/powerpoint/2010/main" val="3920004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A9A51D-C354-4E4A-9A9A-853D5220F2EF}" type="datetimeFigureOut">
              <a:rPr lang="en-US" smtClean="0"/>
              <a:t>3/24/2024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E97196-91E9-4078-8A6A-1970FBC7A9D9}" type="slidenum">
              <a:rPr lang="en-US" smtClean="0"/>
              <a:t>‹#›</a:t>
            </a:fld>
            <a:endParaRPr lang="en-US"/>
          </a:p>
        </p:txBody>
      </p:sp>
    </p:spTree>
    <p:extLst>
      <p:ext uri="{BB962C8B-B14F-4D97-AF65-F5344CB8AC3E}">
        <p14:creationId xmlns:p14="http://schemas.microsoft.com/office/powerpoint/2010/main" val="365222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423904"/>
            <a:ext cx="10515600" cy="1325563"/>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A9A51D-C354-4E4A-9A9A-853D5220F2EF}" type="datetimeFigureOut">
              <a:rPr lang="en-US" smtClean="0"/>
              <a:t>3/24/2024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E97196-91E9-4078-8A6A-1970FBC7A9D9}" type="slidenum">
              <a:rPr lang="en-US" smtClean="0"/>
              <a:t>‹#›</a:t>
            </a:fld>
            <a:endParaRPr lang="en-US"/>
          </a:p>
        </p:txBody>
      </p:sp>
    </p:spTree>
    <p:extLst>
      <p:ext uri="{BB962C8B-B14F-4D97-AF65-F5344CB8AC3E}">
        <p14:creationId xmlns:p14="http://schemas.microsoft.com/office/powerpoint/2010/main" val="2321607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A9A51D-C354-4E4A-9A9A-853D5220F2EF}" type="datetimeFigureOut">
              <a:rPr lang="en-US" smtClean="0"/>
              <a:t>3/24/2024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E97196-91E9-4078-8A6A-1970FBC7A9D9}" type="slidenum">
              <a:rPr lang="en-US" smtClean="0"/>
              <a:t>‹#›</a:t>
            </a:fld>
            <a:endParaRPr lang="en-US"/>
          </a:p>
        </p:txBody>
      </p:sp>
    </p:spTree>
    <p:extLst>
      <p:ext uri="{BB962C8B-B14F-4D97-AF65-F5344CB8AC3E}">
        <p14:creationId xmlns:p14="http://schemas.microsoft.com/office/powerpoint/2010/main" val="334873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79095"/>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170932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77929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A9A51D-C354-4E4A-9A9A-853D5220F2EF}" type="datetimeFigureOut">
              <a:rPr lang="en-US" smtClean="0"/>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E97196-91E9-4078-8A6A-1970FBC7A9D9}" type="slidenum">
              <a:rPr lang="en-US" smtClean="0"/>
              <a:t>‹#›</a:t>
            </a:fld>
            <a:endParaRPr lang="en-US"/>
          </a:p>
        </p:txBody>
      </p:sp>
    </p:spTree>
    <p:extLst>
      <p:ext uri="{BB962C8B-B14F-4D97-AF65-F5344CB8AC3E}">
        <p14:creationId xmlns:p14="http://schemas.microsoft.com/office/powerpoint/2010/main" val="5948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205331"/>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73555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80553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A9A51D-C354-4E4A-9A9A-853D5220F2EF}" type="datetimeFigureOut">
              <a:rPr lang="en-US" smtClean="0"/>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E97196-91E9-4078-8A6A-1970FBC7A9D9}" type="slidenum">
              <a:rPr lang="en-US" smtClean="0"/>
              <a:t>‹#›</a:t>
            </a:fld>
            <a:endParaRPr lang="en-US"/>
          </a:p>
        </p:txBody>
      </p:sp>
    </p:spTree>
    <p:extLst>
      <p:ext uri="{BB962C8B-B14F-4D97-AF65-F5344CB8AC3E}">
        <p14:creationId xmlns:p14="http://schemas.microsoft.com/office/powerpoint/2010/main" val="2140456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1046162"/>
            <a:ext cx="10515600" cy="1325563"/>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2506662"/>
            <a:ext cx="105156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9A51D-C354-4E4A-9A9A-853D5220F2EF}"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97196-91E9-4078-8A6A-1970FBC7A9D9}" type="slidenum">
              <a:rPr lang="en-US" smtClean="0"/>
              <a:t>‹#›</a:t>
            </a:fld>
            <a:endParaRPr lang="en-US"/>
          </a:p>
        </p:txBody>
      </p:sp>
    </p:spTree>
    <p:extLst>
      <p:ext uri="{BB962C8B-B14F-4D97-AF65-F5344CB8AC3E}">
        <p14:creationId xmlns:p14="http://schemas.microsoft.com/office/powerpoint/2010/main" val="3533605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A9A51D-C354-4E4A-9A9A-853D5220F2EF}" type="datetimeFigureOut">
              <a:rPr lang="en-US" smtClean="0"/>
              <a:t>3/24/2024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7" name="Pictur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0"/>
            <a:ext cx="12188952" cy="6856286"/>
          </a:xfrm>
          <a:prstGeom prst="rect">
            <a:avLst/>
          </a:prstGeom>
        </p:spPr>
      </p:pic>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E97196-91E9-4078-8A6A-1970FBC7A9D9}" type="slidenum">
              <a:rPr lang="en-US" smtClean="0"/>
              <a:t>‹#›</a:t>
            </a:fld>
            <a:endParaRPr lang="en-US"/>
          </a:p>
        </p:txBody>
      </p:sp>
      <p:sp>
        <p:nvSpPr>
          <p:cNvPr id="8" name="Rectangle 7"/>
          <p:cNvSpPr/>
          <p:nvPr userDrawn="1"/>
        </p:nvSpPr>
        <p:spPr>
          <a:xfrm>
            <a:off x="-3036469" y="2213855"/>
            <a:ext cx="1997242" cy="10864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168  - 208  -  141</a:t>
            </a:r>
          </a:p>
        </p:txBody>
      </p:sp>
      <p:sp>
        <p:nvSpPr>
          <p:cNvPr id="9" name="Rectangle 8"/>
          <p:cNvSpPr/>
          <p:nvPr userDrawn="1"/>
        </p:nvSpPr>
        <p:spPr>
          <a:xfrm>
            <a:off x="-3036469" y="3428143"/>
            <a:ext cx="1997242" cy="1086499"/>
          </a:xfrm>
          <a:prstGeom prst="rect">
            <a:avLst/>
          </a:prstGeom>
          <a:solidFill>
            <a:srgbClr val="5381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83  </a:t>
            </a:r>
            <a:r>
              <a:rPr lang="en-US" baseline="0" dirty="0"/>
              <a:t> –   129   -  53</a:t>
            </a:r>
            <a:endParaRPr lang="en-US" dirty="0"/>
          </a:p>
        </p:txBody>
      </p:sp>
      <p:sp>
        <p:nvSpPr>
          <p:cNvPr id="10" name="Rectangle 9"/>
          <p:cNvSpPr/>
          <p:nvPr userDrawn="1"/>
        </p:nvSpPr>
        <p:spPr>
          <a:xfrm>
            <a:off x="-3036470" y="4629547"/>
            <a:ext cx="1997242" cy="1086499"/>
          </a:xfrm>
          <a:prstGeom prst="rect">
            <a:avLst/>
          </a:prstGeom>
          <a:solidFill>
            <a:srgbClr val="8B8B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139</a:t>
            </a:r>
            <a:r>
              <a:rPr lang="en-US" baseline="0" dirty="0"/>
              <a:t> -  139  -  139</a:t>
            </a:r>
            <a:endParaRPr lang="en-US" dirty="0"/>
          </a:p>
        </p:txBody>
      </p:sp>
      <p:sp>
        <p:nvSpPr>
          <p:cNvPr id="11" name="Rectangle 10"/>
          <p:cNvSpPr/>
          <p:nvPr userDrawn="1"/>
        </p:nvSpPr>
        <p:spPr>
          <a:xfrm>
            <a:off x="-3036470" y="5813100"/>
            <a:ext cx="1997242" cy="1086499"/>
          </a:xfrm>
          <a:prstGeom prst="rect">
            <a:avLst/>
          </a:prstGeom>
          <a:solidFill>
            <a:srgbClr val="0070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  </a:t>
            </a:r>
            <a:r>
              <a:rPr lang="en-US" baseline="0" dirty="0"/>
              <a:t> –   112   -  60</a:t>
            </a:r>
            <a:endParaRPr lang="en-US" dirty="0"/>
          </a:p>
        </p:txBody>
      </p:sp>
      <p:sp>
        <p:nvSpPr>
          <p:cNvPr id="12" name="TextBox 11"/>
          <p:cNvSpPr txBox="1"/>
          <p:nvPr userDrawn="1"/>
        </p:nvSpPr>
        <p:spPr>
          <a:xfrm>
            <a:off x="-2892091" y="1825625"/>
            <a:ext cx="1708484" cy="378201"/>
          </a:xfrm>
          <a:prstGeom prst="rect">
            <a:avLst/>
          </a:prstGeom>
          <a:noFill/>
        </p:spPr>
        <p:txBody>
          <a:bodyPr wrap="square" rtlCol="0">
            <a:spAutoFit/>
          </a:bodyPr>
          <a:lstStyle/>
          <a:p>
            <a:pPr algn="ctr"/>
            <a:r>
              <a:rPr lang="en-US" b="1" dirty="0">
                <a:solidFill>
                  <a:schemeClr val="tx1">
                    <a:lumMod val="50000"/>
                  </a:schemeClr>
                </a:solidFill>
              </a:rPr>
              <a:t>RGB CODES*</a:t>
            </a:r>
          </a:p>
        </p:txBody>
      </p:sp>
      <p:sp>
        <p:nvSpPr>
          <p:cNvPr id="13" name="TextBox 12"/>
          <p:cNvSpPr txBox="1"/>
          <p:nvPr userDrawn="1"/>
        </p:nvSpPr>
        <p:spPr>
          <a:xfrm>
            <a:off x="-3681663" y="409073"/>
            <a:ext cx="3681663" cy="461665"/>
          </a:xfrm>
          <a:prstGeom prst="rect">
            <a:avLst/>
          </a:prstGeom>
          <a:noFill/>
        </p:spPr>
        <p:txBody>
          <a:bodyPr wrap="square" rtlCol="0">
            <a:spAutoFit/>
          </a:bodyPr>
          <a:lstStyle/>
          <a:p>
            <a:r>
              <a:rPr lang="en-US" sz="2400" b="1" baseline="0" dirty="0">
                <a:latin typeface="+mj-lt"/>
              </a:rPr>
              <a:t>Slide Title: Arial 24 Bold</a:t>
            </a:r>
            <a:endParaRPr lang="en-US" sz="2400" b="1" dirty="0">
              <a:latin typeface="+mj-lt"/>
            </a:endParaRPr>
          </a:p>
        </p:txBody>
      </p:sp>
      <p:sp>
        <p:nvSpPr>
          <p:cNvPr id="14" name="TextBox 13"/>
          <p:cNvSpPr txBox="1"/>
          <p:nvPr userDrawn="1"/>
        </p:nvSpPr>
        <p:spPr>
          <a:xfrm>
            <a:off x="-3681663" y="1420837"/>
            <a:ext cx="3392905" cy="276999"/>
          </a:xfrm>
          <a:prstGeom prst="rect">
            <a:avLst/>
          </a:prstGeom>
          <a:noFill/>
        </p:spPr>
        <p:txBody>
          <a:bodyPr wrap="square" rtlCol="0">
            <a:spAutoFit/>
          </a:bodyPr>
          <a:lstStyle/>
          <a:p>
            <a:r>
              <a:rPr lang="en-US" sz="1200" b="0" dirty="0">
                <a:latin typeface="+mn-lt"/>
              </a:rPr>
              <a:t>Other Content</a:t>
            </a:r>
            <a:r>
              <a:rPr lang="en-US" sz="1200" b="0" baseline="0" dirty="0">
                <a:latin typeface="+mn-lt"/>
              </a:rPr>
              <a:t>: Calibri 12</a:t>
            </a:r>
            <a:endParaRPr lang="en-US" sz="1200" b="0" dirty="0">
              <a:latin typeface="+mn-lt"/>
            </a:endParaRPr>
          </a:p>
        </p:txBody>
      </p:sp>
      <p:sp>
        <p:nvSpPr>
          <p:cNvPr id="15" name="TextBox 14"/>
          <p:cNvSpPr txBox="1"/>
          <p:nvPr userDrawn="1"/>
        </p:nvSpPr>
        <p:spPr>
          <a:xfrm>
            <a:off x="-3681663" y="825648"/>
            <a:ext cx="3392905" cy="369332"/>
          </a:xfrm>
          <a:prstGeom prst="rect">
            <a:avLst/>
          </a:prstGeom>
          <a:noFill/>
        </p:spPr>
        <p:txBody>
          <a:bodyPr wrap="square" rtlCol="0">
            <a:spAutoFit/>
          </a:bodyPr>
          <a:lstStyle/>
          <a:p>
            <a:r>
              <a:rPr lang="en-US" sz="1800" b="0" baseline="0" dirty="0">
                <a:latin typeface="+mj-lt"/>
              </a:rPr>
              <a:t>Content Title: Arial 18</a:t>
            </a:r>
            <a:endParaRPr lang="en-US" sz="1800" b="0" dirty="0">
              <a:latin typeface="+mj-lt"/>
            </a:endParaRPr>
          </a:p>
        </p:txBody>
      </p:sp>
      <p:sp>
        <p:nvSpPr>
          <p:cNvPr id="16" name="TextBox 15"/>
          <p:cNvSpPr txBox="1"/>
          <p:nvPr userDrawn="1"/>
        </p:nvSpPr>
        <p:spPr>
          <a:xfrm>
            <a:off x="-3672138" y="1130448"/>
            <a:ext cx="3392905" cy="307777"/>
          </a:xfrm>
          <a:prstGeom prst="rect">
            <a:avLst/>
          </a:prstGeom>
          <a:noFill/>
        </p:spPr>
        <p:txBody>
          <a:bodyPr wrap="square" rtlCol="0">
            <a:spAutoFit/>
          </a:bodyPr>
          <a:lstStyle/>
          <a:p>
            <a:r>
              <a:rPr lang="en-US" sz="1400" b="0" baseline="0" dirty="0">
                <a:latin typeface="+mn-lt"/>
              </a:rPr>
              <a:t>Content Text: Calibri 14</a:t>
            </a:r>
            <a:endParaRPr lang="en-US" sz="1400" b="0" dirty="0">
              <a:latin typeface="+mn-lt"/>
            </a:endParaRPr>
          </a:p>
        </p:txBody>
      </p:sp>
      <p:sp>
        <p:nvSpPr>
          <p:cNvPr id="17" name="TextBox 16"/>
          <p:cNvSpPr txBox="1"/>
          <p:nvPr userDrawn="1"/>
        </p:nvSpPr>
        <p:spPr>
          <a:xfrm>
            <a:off x="-3590925" y="72019"/>
            <a:ext cx="3302167" cy="378201"/>
          </a:xfrm>
          <a:prstGeom prst="rect">
            <a:avLst/>
          </a:prstGeom>
          <a:noFill/>
        </p:spPr>
        <p:txBody>
          <a:bodyPr wrap="square" rtlCol="0">
            <a:spAutoFit/>
          </a:bodyPr>
          <a:lstStyle/>
          <a:p>
            <a:pPr algn="ctr"/>
            <a:r>
              <a:rPr lang="en-US" b="1" dirty="0">
                <a:solidFill>
                  <a:schemeClr val="tx1">
                    <a:lumMod val="50000"/>
                  </a:schemeClr>
                </a:solidFill>
              </a:rPr>
              <a:t>We Recommend</a:t>
            </a:r>
          </a:p>
        </p:txBody>
      </p:sp>
      <p:sp>
        <p:nvSpPr>
          <p:cNvPr id="18" name="TextBox 17"/>
          <p:cNvSpPr txBox="1"/>
          <p:nvPr userDrawn="1"/>
        </p:nvSpPr>
        <p:spPr>
          <a:xfrm>
            <a:off x="-976814" y="2213855"/>
            <a:ext cx="914400" cy="1815882"/>
          </a:xfrm>
          <a:prstGeom prst="rect">
            <a:avLst/>
          </a:prstGeom>
          <a:noFill/>
        </p:spPr>
        <p:txBody>
          <a:bodyPr wrap="square" rtlCol="0">
            <a:spAutoFit/>
          </a:bodyPr>
          <a:lstStyle/>
          <a:p>
            <a:r>
              <a:rPr lang="en-US" sz="1400" dirty="0"/>
              <a:t>*Use the RGB Color Codes if you</a:t>
            </a:r>
            <a:r>
              <a:rPr lang="en-US" sz="1400" baseline="0" dirty="0"/>
              <a:t> accidently change the colors.</a:t>
            </a:r>
            <a:endParaRPr lang="en-US" sz="1400" dirty="0"/>
          </a:p>
        </p:txBody>
      </p:sp>
    </p:spTree>
    <p:extLst>
      <p:ext uri="{BB962C8B-B14F-4D97-AF65-F5344CB8AC3E}">
        <p14:creationId xmlns:p14="http://schemas.microsoft.com/office/powerpoint/2010/main" val="2999001477"/>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A9A51D-C354-4E4A-9A9A-853D5220F2EF}" type="datetimeFigureOut">
              <a:rPr lang="en-US" smtClean="0">
                <a:solidFill>
                  <a:srgbClr val="454545">
                    <a:tint val="75000"/>
                  </a:srgbClr>
                </a:solidFill>
              </a:rPr>
              <a:pPr/>
              <a:t>3/24/2024</a:t>
            </a:fld>
            <a:endParaRPr lang="en-US" dirty="0">
              <a:solidFill>
                <a:srgbClr val="454545">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454545">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E97196-91E9-4078-8A6A-1970FBC7A9D9}" type="slidenum">
              <a:rPr lang="en-US" smtClean="0">
                <a:solidFill>
                  <a:srgbClr val="454545">
                    <a:tint val="75000"/>
                  </a:srgbClr>
                </a:solidFill>
              </a:rPr>
              <a:pPr/>
              <a:t>‹#›</a:t>
            </a:fld>
            <a:endParaRPr lang="en-US">
              <a:solidFill>
                <a:srgbClr val="454545">
                  <a:tint val="75000"/>
                </a:srgbClr>
              </a:solidFill>
            </a:endParaRPr>
          </a:p>
        </p:txBody>
      </p:sp>
      <p:sp>
        <p:nvSpPr>
          <p:cNvPr id="8" name="Rectangle 7"/>
          <p:cNvSpPr/>
          <p:nvPr userDrawn="1"/>
        </p:nvSpPr>
        <p:spPr>
          <a:xfrm>
            <a:off x="-3036469" y="2213855"/>
            <a:ext cx="1997242" cy="10864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168  - 208  -  141</a:t>
            </a:r>
          </a:p>
        </p:txBody>
      </p:sp>
      <p:sp>
        <p:nvSpPr>
          <p:cNvPr id="9" name="Rectangle 8"/>
          <p:cNvSpPr/>
          <p:nvPr userDrawn="1"/>
        </p:nvSpPr>
        <p:spPr>
          <a:xfrm>
            <a:off x="-3036469" y="3428143"/>
            <a:ext cx="1997242" cy="1086499"/>
          </a:xfrm>
          <a:prstGeom prst="rect">
            <a:avLst/>
          </a:prstGeom>
          <a:solidFill>
            <a:srgbClr val="5381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83   –   129   -  53</a:t>
            </a:r>
          </a:p>
        </p:txBody>
      </p:sp>
      <p:sp>
        <p:nvSpPr>
          <p:cNvPr id="10" name="Rectangle 9"/>
          <p:cNvSpPr/>
          <p:nvPr userDrawn="1"/>
        </p:nvSpPr>
        <p:spPr>
          <a:xfrm>
            <a:off x="-3036470" y="4629547"/>
            <a:ext cx="1997242" cy="1086499"/>
          </a:xfrm>
          <a:prstGeom prst="rect">
            <a:avLst/>
          </a:prstGeom>
          <a:solidFill>
            <a:srgbClr val="8B8B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139 -  139  -  139</a:t>
            </a:r>
          </a:p>
        </p:txBody>
      </p:sp>
      <p:sp>
        <p:nvSpPr>
          <p:cNvPr id="11" name="Rectangle 10"/>
          <p:cNvSpPr/>
          <p:nvPr userDrawn="1"/>
        </p:nvSpPr>
        <p:spPr>
          <a:xfrm>
            <a:off x="-3036470" y="5813100"/>
            <a:ext cx="1997242" cy="1086499"/>
          </a:xfrm>
          <a:prstGeom prst="rect">
            <a:avLst/>
          </a:prstGeom>
          <a:solidFill>
            <a:srgbClr val="0070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0   –   112   -  60</a:t>
            </a:r>
          </a:p>
        </p:txBody>
      </p:sp>
      <p:sp>
        <p:nvSpPr>
          <p:cNvPr id="12" name="TextBox 11"/>
          <p:cNvSpPr txBox="1"/>
          <p:nvPr userDrawn="1"/>
        </p:nvSpPr>
        <p:spPr>
          <a:xfrm>
            <a:off x="-2892091" y="1825625"/>
            <a:ext cx="1708484" cy="378201"/>
          </a:xfrm>
          <a:prstGeom prst="rect">
            <a:avLst/>
          </a:prstGeom>
          <a:noFill/>
        </p:spPr>
        <p:txBody>
          <a:bodyPr wrap="square" rtlCol="0">
            <a:spAutoFit/>
          </a:bodyPr>
          <a:lstStyle/>
          <a:p>
            <a:pPr algn="ctr"/>
            <a:r>
              <a:rPr lang="en-US" b="1" dirty="0">
                <a:solidFill>
                  <a:srgbClr val="454545">
                    <a:lumMod val="50000"/>
                  </a:srgbClr>
                </a:solidFill>
              </a:rPr>
              <a:t>RGB CODES*</a:t>
            </a:r>
          </a:p>
        </p:txBody>
      </p:sp>
      <p:sp>
        <p:nvSpPr>
          <p:cNvPr id="13" name="TextBox 12"/>
          <p:cNvSpPr txBox="1"/>
          <p:nvPr userDrawn="1"/>
        </p:nvSpPr>
        <p:spPr>
          <a:xfrm>
            <a:off x="-3681663" y="409073"/>
            <a:ext cx="3681663" cy="461665"/>
          </a:xfrm>
          <a:prstGeom prst="rect">
            <a:avLst/>
          </a:prstGeom>
          <a:noFill/>
        </p:spPr>
        <p:txBody>
          <a:bodyPr wrap="square" rtlCol="0">
            <a:spAutoFit/>
          </a:bodyPr>
          <a:lstStyle/>
          <a:p>
            <a:r>
              <a:rPr lang="en-US" sz="2400" b="1" dirty="0">
                <a:solidFill>
                  <a:srgbClr val="454545"/>
                </a:solidFill>
                <a:latin typeface="Arial"/>
              </a:rPr>
              <a:t>Slide Title: Arial 24 Bold</a:t>
            </a:r>
          </a:p>
        </p:txBody>
      </p:sp>
      <p:sp>
        <p:nvSpPr>
          <p:cNvPr id="14" name="TextBox 13"/>
          <p:cNvSpPr txBox="1"/>
          <p:nvPr userDrawn="1"/>
        </p:nvSpPr>
        <p:spPr>
          <a:xfrm>
            <a:off x="-3681663" y="1420837"/>
            <a:ext cx="3392905" cy="276999"/>
          </a:xfrm>
          <a:prstGeom prst="rect">
            <a:avLst/>
          </a:prstGeom>
          <a:noFill/>
        </p:spPr>
        <p:txBody>
          <a:bodyPr wrap="square" rtlCol="0">
            <a:spAutoFit/>
          </a:bodyPr>
          <a:lstStyle/>
          <a:p>
            <a:r>
              <a:rPr lang="en-US" sz="1200" dirty="0">
                <a:solidFill>
                  <a:srgbClr val="454545"/>
                </a:solidFill>
              </a:rPr>
              <a:t>Other Content: Calibri 12</a:t>
            </a:r>
          </a:p>
        </p:txBody>
      </p:sp>
      <p:sp>
        <p:nvSpPr>
          <p:cNvPr id="15" name="TextBox 14"/>
          <p:cNvSpPr txBox="1"/>
          <p:nvPr userDrawn="1"/>
        </p:nvSpPr>
        <p:spPr>
          <a:xfrm>
            <a:off x="-3681663" y="825648"/>
            <a:ext cx="3392905" cy="369332"/>
          </a:xfrm>
          <a:prstGeom prst="rect">
            <a:avLst/>
          </a:prstGeom>
          <a:noFill/>
        </p:spPr>
        <p:txBody>
          <a:bodyPr wrap="square" rtlCol="0">
            <a:spAutoFit/>
          </a:bodyPr>
          <a:lstStyle/>
          <a:p>
            <a:r>
              <a:rPr lang="en-US" dirty="0">
                <a:solidFill>
                  <a:srgbClr val="454545"/>
                </a:solidFill>
                <a:latin typeface="Arial"/>
              </a:rPr>
              <a:t>Content Title: Arial 18</a:t>
            </a:r>
          </a:p>
        </p:txBody>
      </p:sp>
      <p:sp>
        <p:nvSpPr>
          <p:cNvPr id="16" name="TextBox 15"/>
          <p:cNvSpPr txBox="1"/>
          <p:nvPr userDrawn="1"/>
        </p:nvSpPr>
        <p:spPr>
          <a:xfrm>
            <a:off x="-3672138" y="1130448"/>
            <a:ext cx="3392905" cy="307777"/>
          </a:xfrm>
          <a:prstGeom prst="rect">
            <a:avLst/>
          </a:prstGeom>
          <a:noFill/>
        </p:spPr>
        <p:txBody>
          <a:bodyPr wrap="square" rtlCol="0">
            <a:spAutoFit/>
          </a:bodyPr>
          <a:lstStyle/>
          <a:p>
            <a:r>
              <a:rPr lang="en-US" sz="1400" dirty="0">
                <a:solidFill>
                  <a:srgbClr val="454545"/>
                </a:solidFill>
              </a:rPr>
              <a:t>Content Text: Calibri 14</a:t>
            </a:r>
          </a:p>
        </p:txBody>
      </p:sp>
      <p:sp>
        <p:nvSpPr>
          <p:cNvPr id="17" name="TextBox 16"/>
          <p:cNvSpPr txBox="1"/>
          <p:nvPr userDrawn="1"/>
        </p:nvSpPr>
        <p:spPr>
          <a:xfrm>
            <a:off x="-3590925" y="72019"/>
            <a:ext cx="3302167" cy="378201"/>
          </a:xfrm>
          <a:prstGeom prst="rect">
            <a:avLst/>
          </a:prstGeom>
          <a:noFill/>
        </p:spPr>
        <p:txBody>
          <a:bodyPr wrap="square" rtlCol="0">
            <a:spAutoFit/>
          </a:bodyPr>
          <a:lstStyle/>
          <a:p>
            <a:pPr algn="ctr"/>
            <a:r>
              <a:rPr lang="en-US" b="1" dirty="0">
                <a:solidFill>
                  <a:srgbClr val="454545">
                    <a:lumMod val="50000"/>
                  </a:srgbClr>
                </a:solidFill>
              </a:rPr>
              <a:t>We Recommend</a:t>
            </a:r>
          </a:p>
        </p:txBody>
      </p:sp>
      <p:sp>
        <p:nvSpPr>
          <p:cNvPr id="18" name="TextBox 17"/>
          <p:cNvSpPr txBox="1"/>
          <p:nvPr userDrawn="1"/>
        </p:nvSpPr>
        <p:spPr>
          <a:xfrm>
            <a:off x="-976814" y="2213855"/>
            <a:ext cx="914400" cy="1815882"/>
          </a:xfrm>
          <a:prstGeom prst="rect">
            <a:avLst/>
          </a:prstGeom>
          <a:noFill/>
        </p:spPr>
        <p:txBody>
          <a:bodyPr wrap="square" rtlCol="0">
            <a:spAutoFit/>
          </a:bodyPr>
          <a:lstStyle/>
          <a:p>
            <a:r>
              <a:rPr lang="en-US" sz="1400" dirty="0">
                <a:solidFill>
                  <a:srgbClr val="454545"/>
                </a:solidFill>
              </a:rPr>
              <a:t>*Use the RGB Color Codes if you accidently change the colors.</a:t>
            </a:r>
          </a:p>
        </p:txBody>
      </p:sp>
      <p:pic>
        <p:nvPicPr>
          <p:cNvPr id="21" name="Picture 2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428"/>
            <a:ext cx="12188952" cy="6855428"/>
          </a:xfrm>
          <a:prstGeom prst="rect">
            <a:avLst/>
          </a:prstGeom>
        </p:spPr>
      </p:pic>
    </p:spTree>
    <p:extLst>
      <p:ext uri="{BB962C8B-B14F-4D97-AF65-F5344CB8AC3E}">
        <p14:creationId xmlns:p14="http://schemas.microsoft.com/office/powerpoint/2010/main" val="19840736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tbacula@dnr.IN.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68"/>
            <a:ext cx="12188952" cy="6849150"/>
          </a:xfrm>
          <a:prstGeom prst="rect">
            <a:avLst/>
          </a:prstGeom>
        </p:spPr>
      </p:pic>
      <p:sp>
        <p:nvSpPr>
          <p:cNvPr id="4" name="Title 3"/>
          <p:cNvSpPr>
            <a:spLocks noGrp="1"/>
          </p:cNvSpPr>
          <p:nvPr>
            <p:ph type="title"/>
          </p:nvPr>
        </p:nvSpPr>
        <p:spPr>
          <a:xfrm>
            <a:off x="395122" y="1484970"/>
            <a:ext cx="10515600" cy="2852737"/>
          </a:xfrm>
        </p:spPr>
        <p:txBody>
          <a:bodyPr anchor="t"/>
          <a:lstStyle/>
          <a:p>
            <a:pPr>
              <a:lnSpc>
                <a:spcPct val="100000"/>
              </a:lnSpc>
            </a:pPr>
            <a:r>
              <a:rPr lang="en-US" dirty="0">
                <a:solidFill>
                  <a:schemeClr val="bg1"/>
                </a:solidFill>
              </a:rPr>
              <a:t>Cedar Lake</a:t>
            </a:r>
            <a:endParaRPr lang="en-US" sz="2400" dirty="0">
              <a:solidFill>
                <a:schemeClr val="bg1"/>
              </a:solidFill>
            </a:endParaRPr>
          </a:p>
        </p:txBody>
      </p:sp>
      <p:sp>
        <p:nvSpPr>
          <p:cNvPr id="5" name="Text Placeholder 4"/>
          <p:cNvSpPr>
            <a:spLocks noGrp="1"/>
          </p:cNvSpPr>
          <p:nvPr>
            <p:ph type="body" idx="1"/>
          </p:nvPr>
        </p:nvSpPr>
        <p:spPr>
          <a:xfrm>
            <a:off x="2756185" y="5398757"/>
            <a:ext cx="9435815" cy="1152169"/>
          </a:xfrm>
        </p:spPr>
        <p:txBody>
          <a:bodyPr anchor="ctr"/>
          <a:lstStyle/>
          <a:p>
            <a:pPr>
              <a:lnSpc>
                <a:spcPct val="50000"/>
              </a:lnSpc>
            </a:pPr>
            <a:r>
              <a:rPr lang="en-US" sz="1800" dirty="0">
                <a:solidFill>
                  <a:schemeClr val="tx1"/>
                </a:solidFill>
                <a:latin typeface="+mj-lt"/>
              </a:rPr>
              <a:t>Tom Bacula</a:t>
            </a:r>
          </a:p>
          <a:p>
            <a:pPr>
              <a:lnSpc>
                <a:spcPct val="50000"/>
              </a:lnSpc>
            </a:pPr>
            <a:r>
              <a:rPr lang="en-US" sz="1800" dirty="0">
                <a:solidFill>
                  <a:schemeClr val="tx1"/>
                </a:solidFill>
                <a:latin typeface="+mj-lt"/>
              </a:rPr>
              <a:t>Fisheries Biologist</a:t>
            </a:r>
          </a:p>
          <a:p>
            <a:pPr>
              <a:lnSpc>
                <a:spcPct val="50000"/>
              </a:lnSpc>
            </a:pPr>
            <a:r>
              <a:rPr lang="en-US" sz="1800" dirty="0">
                <a:solidFill>
                  <a:schemeClr val="tx1"/>
                </a:solidFill>
                <a:latin typeface="+mj-lt"/>
              </a:rPr>
              <a:t>Division of Fish &amp; Wildlife</a:t>
            </a:r>
          </a:p>
        </p:txBody>
      </p:sp>
      <p:sp>
        <p:nvSpPr>
          <p:cNvPr id="2" name="TextBox 1"/>
          <p:cNvSpPr txBox="1"/>
          <p:nvPr/>
        </p:nvSpPr>
        <p:spPr>
          <a:xfrm>
            <a:off x="8543496" y="54588"/>
            <a:ext cx="3275463" cy="369332"/>
          </a:xfrm>
          <a:prstGeom prst="rect">
            <a:avLst/>
          </a:prstGeom>
          <a:noFill/>
        </p:spPr>
        <p:txBody>
          <a:bodyPr wrap="square" rtlCol="0">
            <a:spAutoFit/>
          </a:bodyPr>
          <a:lstStyle/>
          <a:p>
            <a:pPr algn="r"/>
            <a:r>
              <a:rPr lang="en-US" dirty="0">
                <a:solidFill>
                  <a:srgbClr val="454545"/>
                </a:solidFill>
                <a:latin typeface="Arial"/>
              </a:rPr>
              <a:t>March 26, 2024</a:t>
            </a:r>
          </a:p>
        </p:txBody>
      </p:sp>
    </p:spTree>
    <p:extLst>
      <p:ext uri="{BB962C8B-B14F-4D97-AF65-F5344CB8AC3E}">
        <p14:creationId xmlns:p14="http://schemas.microsoft.com/office/powerpoint/2010/main" val="1913324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2C81E-F77B-63D0-789B-829590D7397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BB696B0-1D75-A4ED-1425-09268B9FFF64}"/>
              </a:ext>
            </a:extLst>
          </p:cNvPr>
          <p:cNvSpPr>
            <a:spLocks noGrp="1"/>
          </p:cNvSpPr>
          <p:nvPr>
            <p:ph type="title"/>
          </p:nvPr>
        </p:nvSpPr>
        <p:spPr>
          <a:xfrm>
            <a:off x="452582" y="1906444"/>
            <a:ext cx="11277600" cy="821746"/>
          </a:xfrm>
        </p:spPr>
        <p:txBody>
          <a:bodyPr>
            <a:normAutofit fontScale="90000"/>
          </a:bodyPr>
          <a:lstStyle/>
          <a:p>
            <a:r>
              <a:rPr lang="en-US" dirty="0"/>
              <a:t>Fall Hybrid Bass </a:t>
            </a:r>
            <a:br>
              <a:rPr lang="en-US" dirty="0"/>
            </a:br>
            <a:r>
              <a:rPr lang="en-US" dirty="0"/>
              <a:t>Surveys</a:t>
            </a:r>
          </a:p>
        </p:txBody>
      </p:sp>
      <p:sp>
        <p:nvSpPr>
          <p:cNvPr id="5" name="Text Placeholder 4">
            <a:extLst>
              <a:ext uri="{FF2B5EF4-FFF2-40B4-BE49-F238E27FC236}">
                <a16:creationId xmlns:a16="http://schemas.microsoft.com/office/drawing/2014/main" id="{BA6901AB-0C34-58CC-856C-889598CBA6D2}"/>
              </a:ext>
            </a:extLst>
          </p:cNvPr>
          <p:cNvSpPr>
            <a:spLocks noGrp="1"/>
          </p:cNvSpPr>
          <p:nvPr>
            <p:ph type="body" idx="1"/>
          </p:nvPr>
        </p:nvSpPr>
        <p:spPr>
          <a:xfrm>
            <a:off x="461818" y="2728190"/>
            <a:ext cx="11277600" cy="4322618"/>
          </a:xfrm>
        </p:spPr>
        <p:txBody>
          <a:bodyPr/>
          <a:lstStyle/>
          <a:p>
            <a:pPr marL="342900" indent="-342900">
              <a:buFont typeface="Arial" panose="020B0604020202020204" pitchFamily="34" charset="0"/>
              <a:buChar char="•"/>
            </a:pPr>
            <a:r>
              <a:rPr lang="en-US" dirty="0">
                <a:solidFill>
                  <a:schemeClr val="tx1"/>
                </a:solidFill>
              </a:rPr>
              <a:t>Often collect Walleyes, in past Muskellunge</a:t>
            </a:r>
          </a:p>
          <a:p>
            <a:pPr marL="342900" indent="-342900">
              <a:buFont typeface="Arial" panose="020B0604020202020204" pitchFamily="34" charset="0"/>
              <a:buChar char="•"/>
            </a:pPr>
            <a:r>
              <a:rPr lang="en-US" dirty="0">
                <a:solidFill>
                  <a:schemeClr val="tx1"/>
                </a:solidFill>
              </a:rPr>
              <a:t>NO permitted stocking for these species</a:t>
            </a:r>
          </a:p>
          <a:p>
            <a:pPr marL="342900" indent="-342900">
              <a:buFont typeface="Arial" panose="020B0604020202020204" pitchFamily="34" charset="0"/>
              <a:buChar char="•"/>
            </a:pPr>
            <a:r>
              <a:rPr lang="en-US" dirty="0">
                <a:solidFill>
                  <a:schemeClr val="tx1"/>
                </a:solidFill>
              </a:rPr>
              <a:t>2020: 21 Walleye collected (15.0 to 26.0”)</a:t>
            </a:r>
          </a:p>
          <a:p>
            <a:pPr marL="342900" indent="-342900">
              <a:buFont typeface="Arial" panose="020B0604020202020204" pitchFamily="34" charset="0"/>
              <a:buChar char="•"/>
            </a:pPr>
            <a:r>
              <a:rPr lang="en-US" dirty="0">
                <a:solidFill>
                  <a:schemeClr val="tx1"/>
                </a:solidFill>
              </a:rPr>
              <a:t>2018: 10 Walleye (16.7 to 26.4”)</a:t>
            </a:r>
          </a:p>
          <a:p>
            <a:pPr marL="342900" indent="-342900">
              <a:buFont typeface="Arial" panose="020B0604020202020204" pitchFamily="34" charset="0"/>
              <a:buChar char="•"/>
            </a:pPr>
            <a:r>
              <a:rPr lang="en-US" dirty="0">
                <a:solidFill>
                  <a:schemeClr val="tx1"/>
                </a:solidFill>
              </a:rPr>
              <a:t>2009: 4 Walleye (10.9 to 21.3”)</a:t>
            </a:r>
          </a:p>
          <a:p>
            <a:pPr marL="342900" indent="-342900">
              <a:buFont typeface="Arial" panose="020B0604020202020204" pitchFamily="34" charset="0"/>
              <a:buChar char="•"/>
            </a:pPr>
            <a:r>
              <a:rPr lang="en-US" dirty="0">
                <a:solidFill>
                  <a:schemeClr val="tx1"/>
                </a:solidFill>
              </a:rPr>
              <a:t>2009: 4 Muskellunge (30.2 to 34.5”)</a:t>
            </a:r>
          </a:p>
          <a:p>
            <a:endParaRPr lang="en-US" dirty="0">
              <a:solidFill>
                <a:schemeClr val="tx1"/>
              </a:solidFill>
            </a:endParaRPr>
          </a:p>
        </p:txBody>
      </p:sp>
      <p:pic>
        <p:nvPicPr>
          <p:cNvPr id="2" name="Picture 1">
            <a:extLst>
              <a:ext uri="{FF2B5EF4-FFF2-40B4-BE49-F238E27FC236}">
                <a16:creationId xmlns:a16="http://schemas.microsoft.com/office/drawing/2014/main" id="{7F32A96E-E5EC-44C3-B030-261308E7DC76}"/>
              </a:ext>
            </a:extLst>
          </p:cNvPr>
          <p:cNvPicPr>
            <a:picLocks noChangeAspect="1"/>
          </p:cNvPicPr>
          <p:nvPr/>
        </p:nvPicPr>
        <p:blipFill>
          <a:blip r:embed="rId2"/>
          <a:stretch>
            <a:fillRect/>
          </a:stretch>
        </p:blipFill>
        <p:spPr>
          <a:xfrm>
            <a:off x="6812095" y="1316887"/>
            <a:ext cx="4918087" cy="2804993"/>
          </a:xfrm>
          <a:prstGeom prst="rect">
            <a:avLst/>
          </a:prstGeom>
        </p:spPr>
      </p:pic>
      <p:pic>
        <p:nvPicPr>
          <p:cNvPr id="8" name="Picture 7" descr="Two women holding fish on a boat&#10;&#10;Description automatically generated">
            <a:extLst>
              <a:ext uri="{FF2B5EF4-FFF2-40B4-BE49-F238E27FC236}">
                <a16:creationId xmlns:a16="http://schemas.microsoft.com/office/drawing/2014/main" id="{7AA5B73E-471E-35FB-8CAE-5185FBB962E1}"/>
              </a:ext>
            </a:extLst>
          </p:cNvPr>
          <p:cNvPicPr>
            <a:picLocks noChangeAspect="1"/>
          </p:cNvPicPr>
          <p:nvPr/>
        </p:nvPicPr>
        <p:blipFill rotWithShape="1">
          <a:blip r:embed="rId3">
            <a:extLst>
              <a:ext uri="{28A0092B-C50C-407E-A947-70E740481C1C}">
                <a14:useLocalDpi xmlns:a14="http://schemas.microsoft.com/office/drawing/2010/main" val="0"/>
              </a:ext>
            </a:extLst>
          </a:blip>
          <a:srcRect l="3333" t="16111" r="8125" b="24444"/>
          <a:stretch/>
        </p:blipFill>
        <p:spPr>
          <a:xfrm>
            <a:off x="6963232" y="4129809"/>
            <a:ext cx="4766950" cy="2400300"/>
          </a:xfrm>
          <a:prstGeom prst="rect">
            <a:avLst/>
          </a:prstGeom>
        </p:spPr>
      </p:pic>
      <p:sp>
        <p:nvSpPr>
          <p:cNvPr id="9" name="TextBox 8">
            <a:extLst>
              <a:ext uri="{FF2B5EF4-FFF2-40B4-BE49-F238E27FC236}">
                <a16:creationId xmlns:a16="http://schemas.microsoft.com/office/drawing/2014/main" id="{1FBC7311-6027-FAA2-5C7E-11FD22DCA080}"/>
              </a:ext>
            </a:extLst>
          </p:cNvPr>
          <p:cNvSpPr txBox="1"/>
          <p:nvPr/>
        </p:nvSpPr>
        <p:spPr>
          <a:xfrm>
            <a:off x="10908700" y="6550223"/>
            <a:ext cx="1283300" cy="307777"/>
          </a:xfrm>
          <a:prstGeom prst="rect">
            <a:avLst/>
          </a:prstGeom>
          <a:noFill/>
        </p:spPr>
        <p:txBody>
          <a:bodyPr wrap="none" rtlCol="0">
            <a:spAutoFit/>
          </a:bodyPr>
          <a:lstStyle/>
          <a:p>
            <a:r>
              <a:rPr lang="en-US" sz="1400" dirty="0"/>
              <a:t>Photos by DFW</a:t>
            </a:r>
          </a:p>
        </p:txBody>
      </p:sp>
    </p:spTree>
    <p:extLst>
      <p:ext uri="{BB962C8B-B14F-4D97-AF65-F5344CB8AC3E}">
        <p14:creationId xmlns:p14="http://schemas.microsoft.com/office/powerpoint/2010/main" val="4293705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050B8-0EC0-DFBC-4A80-CC3BE8219C1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7A3E47E-D4AB-0ADB-A238-A6349DAEAF4F}"/>
              </a:ext>
            </a:extLst>
          </p:cNvPr>
          <p:cNvSpPr>
            <a:spLocks noGrp="1"/>
          </p:cNvSpPr>
          <p:nvPr>
            <p:ph type="title"/>
          </p:nvPr>
        </p:nvSpPr>
        <p:spPr>
          <a:xfrm>
            <a:off x="452582" y="1265673"/>
            <a:ext cx="11277600" cy="821746"/>
          </a:xfrm>
        </p:spPr>
        <p:txBody>
          <a:bodyPr>
            <a:normAutofit fontScale="90000"/>
          </a:bodyPr>
          <a:lstStyle/>
          <a:p>
            <a:r>
              <a:rPr lang="en-US" dirty="0"/>
              <a:t>Outline	</a:t>
            </a:r>
          </a:p>
        </p:txBody>
      </p:sp>
      <p:sp>
        <p:nvSpPr>
          <p:cNvPr id="5" name="Text Placeholder 4">
            <a:extLst>
              <a:ext uri="{FF2B5EF4-FFF2-40B4-BE49-F238E27FC236}">
                <a16:creationId xmlns:a16="http://schemas.microsoft.com/office/drawing/2014/main" id="{BD462BF7-8A24-7A66-EC0A-A9457802B3D6}"/>
              </a:ext>
            </a:extLst>
          </p:cNvPr>
          <p:cNvSpPr>
            <a:spLocks noGrp="1"/>
          </p:cNvSpPr>
          <p:nvPr>
            <p:ph type="body" idx="1"/>
          </p:nvPr>
        </p:nvSpPr>
        <p:spPr>
          <a:xfrm>
            <a:off x="452582" y="2207491"/>
            <a:ext cx="11277600" cy="4322618"/>
          </a:xfrm>
        </p:spPr>
        <p:txBody>
          <a:bodyPr/>
          <a:lstStyle/>
          <a:p>
            <a:pPr marL="342900" indent="-342900">
              <a:buFont typeface="Arial" panose="020B0604020202020204" pitchFamily="34" charset="0"/>
              <a:buChar char="•"/>
            </a:pPr>
            <a:r>
              <a:rPr lang="en-US" dirty="0">
                <a:solidFill>
                  <a:schemeClr val="tx1"/>
                </a:solidFill>
              </a:rPr>
              <a:t>2023 General Fisheries Survey</a:t>
            </a:r>
          </a:p>
          <a:p>
            <a:pPr marL="342900" indent="-342900">
              <a:buFont typeface="Arial" panose="020B0604020202020204" pitchFamily="34" charset="0"/>
              <a:buChar char="•"/>
            </a:pPr>
            <a:r>
              <a:rPr lang="en-US" dirty="0">
                <a:solidFill>
                  <a:schemeClr val="tx1"/>
                </a:solidFill>
              </a:rPr>
              <a:t>Past Fisheries Surveys</a:t>
            </a:r>
          </a:p>
          <a:p>
            <a:pPr marL="342900" indent="-342900">
              <a:buFont typeface="Arial" panose="020B0604020202020204" pitchFamily="34" charset="0"/>
              <a:buChar char="•"/>
            </a:pPr>
            <a:r>
              <a:rPr lang="en-US" b="1" dirty="0">
                <a:solidFill>
                  <a:schemeClr val="tx1"/>
                </a:solidFill>
              </a:rPr>
              <a:t>Whole Lake Fish Eradication</a:t>
            </a:r>
          </a:p>
          <a:p>
            <a:pPr marL="800100" lvl="1" indent="-342900">
              <a:buFont typeface="Arial" panose="020B0604020202020204" pitchFamily="34" charset="0"/>
              <a:buChar char="•"/>
            </a:pPr>
            <a:r>
              <a:rPr lang="en-US" dirty="0">
                <a:solidFill>
                  <a:schemeClr val="tx1"/>
                </a:solidFill>
              </a:rPr>
              <a:t>What would occur</a:t>
            </a:r>
          </a:p>
          <a:p>
            <a:pPr marL="800100" lvl="1" indent="-342900">
              <a:buFont typeface="Arial" panose="020B0604020202020204" pitchFamily="34" charset="0"/>
              <a:buChar char="•"/>
            </a:pPr>
            <a:r>
              <a:rPr lang="en-US" dirty="0">
                <a:solidFill>
                  <a:schemeClr val="tx1"/>
                </a:solidFill>
              </a:rPr>
              <a:t>Fish toxicant used</a:t>
            </a:r>
          </a:p>
          <a:p>
            <a:pPr marL="800100" lvl="1" indent="-342900">
              <a:buFont typeface="Arial" panose="020B0604020202020204" pitchFamily="34" charset="0"/>
              <a:buChar char="•"/>
            </a:pPr>
            <a:r>
              <a:rPr lang="en-US" dirty="0">
                <a:solidFill>
                  <a:schemeClr val="tx1"/>
                </a:solidFill>
              </a:rPr>
              <a:t>Pros </a:t>
            </a:r>
          </a:p>
          <a:p>
            <a:pPr marL="800100" lvl="1" indent="-342900">
              <a:buFont typeface="Arial" panose="020B0604020202020204" pitchFamily="34" charset="0"/>
              <a:buChar char="•"/>
            </a:pPr>
            <a:r>
              <a:rPr lang="en-US" dirty="0">
                <a:solidFill>
                  <a:schemeClr val="tx1"/>
                </a:solidFill>
              </a:rPr>
              <a:t>Cons</a:t>
            </a:r>
          </a:p>
          <a:p>
            <a:pPr marL="342900" indent="-342900">
              <a:buFont typeface="Arial" panose="020B0604020202020204" pitchFamily="34" charset="0"/>
              <a:buChar char="•"/>
            </a:pPr>
            <a:r>
              <a:rPr lang="en-US" dirty="0">
                <a:solidFill>
                  <a:schemeClr val="tx1"/>
                </a:solidFill>
              </a:rPr>
              <a:t>Alternate Management Options</a:t>
            </a:r>
          </a:p>
          <a:p>
            <a:pPr marL="342900" indent="-342900">
              <a:buFont typeface="Arial" panose="020B0604020202020204" pitchFamily="34" charset="0"/>
              <a:buChar char="•"/>
            </a:pPr>
            <a:r>
              <a:rPr lang="en-US" dirty="0">
                <a:solidFill>
                  <a:schemeClr val="tx1"/>
                </a:solidFill>
              </a:rPr>
              <a:t>Questions/Discussion</a:t>
            </a:r>
          </a:p>
          <a:p>
            <a:pPr marL="342900" indent="-34290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246599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7FEA1-7E80-71FD-7D6B-C74C09CBFA4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9FC28FD-9D89-F3E0-4311-A4462EC0329F}"/>
              </a:ext>
            </a:extLst>
          </p:cNvPr>
          <p:cNvSpPr>
            <a:spLocks noGrp="1"/>
          </p:cNvSpPr>
          <p:nvPr>
            <p:ph type="title"/>
          </p:nvPr>
        </p:nvSpPr>
        <p:spPr>
          <a:xfrm>
            <a:off x="452582" y="1265673"/>
            <a:ext cx="11277600" cy="821746"/>
          </a:xfrm>
        </p:spPr>
        <p:txBody>
          <a:bodyPr>
            <a:normAutofit fontScale="90000"/>
          </a:bodyPr>
          <a:lstStyle/>
          <a:p>
            <a:r>
              <a:rPr lang="en-US" dirty="0"/>
              <a:t>Fish Eradication	</a:t>
            </a:r>
          </a:p>
        </p:txBody>
      </p:sp>
      <p:sp>
        <p:nvSpPr>
          <p:cNvPr id="5" name="Text Placeholder 4">
            <a:extLst>
              <a:ext uri="{FF2B5EF4-FFF2-40B4-BE49-F238E27FC236}">
                <a16:creationId xmlns:a16="http://schemas.microsoft.com/office/drawing/2014/main" id="{7C1E4343-D8D6-5429-ABE1-FCEC4036FB8E}"/>
              </a:ext>
            </a:extLst>
          </p:cNvPr>
          <p:cNvSpPr>
            <a:spLocks noGrp="1"/>
          </p:cNvSpPr>
          <p:nvPr>
            <p:ph type="body" idx="1"/>
          </p:nvPr>
        </p:nvSpPr>
        <p:spPr>
          <a:xfrm>
            <a:off x="452582" y="2207491"/>
            <a:ext cx="11277600" cy="4322618"/>
          </a:xfrm>
        </p:spPr>
        <p:txBody>
          <a:bodyPr>
            <a:normAutofit/>
          </a:bodyPr>
          <a:lstStyle/>
          <a:p>
            <a:r>
              <a:rPr lang="en-US" b="1" dirty="0">
                <a:solidFill>
                  <a:schemeClr val="tx1"/>
                </a:solidFill>
              </a:rPr>
              <a:t>The most extreme management action that can be undertaken</a:t>
            </a:r>
          </a:p>
          <a:p>
            <a:pPr marL="342900" indent="-342900">
              <a:buFont typeface="Arial" panose="020B0604020202020204" pitchFamily="34" charset="0"/>
              <a:buChar char="•"/>
            </a:pPr>
            <a:r>
              <a:rPr lang="en-US" dirty="0">
                <a:solidFill>
                  <a:schemeClr val="tx1"/>
                </a:solidFill>
              </a:rPr>
              <a:t>Solicit public input</a:t>
            </a:r>
          </a:p>
          <a:p>
            <a:pPr marL="800100" lvl="1" indent="-342900">
              <a:buFont typeface="Arial" panose="020B0604020202020204" pitchFamily="34" charset="0"/>
              <a:buChar char="•"/>
            </a:pPr>
            <a:r>
              <a:rPr lang="en-US" dirty="0">
                <a:solidFill>
                  <a:schemeClr val="tx1"/>
                </a:solidFill>
              </a:rPr>
              <a:t>Meetings</a:t>
            </a:r>
          </a:p>
          <a:p>
            <a:pPr marL="800100" lvl="1" indent="-342900">
              <a:buFont typeface="Arial" panose="020B0604020202020204" pitchFamily="34" charset="0"/>
              <a:buChar char="•"/>
            </a:pPr>
            <a:r>
              <a:rPr lang="en-US" dirty="0">
                <a:solidFill>
                  <a:schemeClr val="tx1"/>
                </a:solidFill>
              </a:rPr>
              <a:t>Angler creel surveys</a:t>
            </a:r>
          </a:p>
          <a:p>
            <a:pPr marL="342900" indent="-342900">
              <a:buFont typeface="Arial" panose="020B0604020202020204" pitchFamily="34" charset="0"/>
              <a:buChar char="•"/>
            </a:pPr>
            <a:r>
              <a:rPr lang="en-US" dirty="0">
                <a:solidFill>
                  <a:schemeClr val="tx1"/>
                </a:solidFill>
              </a:rPr>
              <a:t>Assume favorable</a:t>
            </a:r>
          </a:p>
          <a:p>
            <a:pPr marL="800100" lvl="1" indent="-342900">
              <a:buFont typeface="Arial" panose="020B0604020202020204" pitchFamily="34" charset="0"/>
              <a:buChar char="•"/>
            </a:pPr>
            <a:r>
              <a:rPr lang="en-US" dirty="0">
                <a:solidFill>
                  <a:schemeClr val="tx1"/>
                </a:solidFill>
              </a:rPr>
              <a:t>Obtain permits</a:t>
            </a:r>
          </a:p>
          <a:p>
            <a:pPr marL="800100" lvl="1" indent="-342900">
              <a:buFont typeface="Arial" panose="020B0604020202020204" pitchFamily="34" charset="0"/>
              <a:buChar char="•"/>
            </a:pPr>
            <a:r>
              <a:rPr lang="en-US" dirty="0">
                <a:solidFill>
                  <a:schemeClr val="tx1"/>
                </a:solidFill>
              </a:rPr>
              <a:t>Ramp up fish production for restocking efforts</a:t>
            </a:r>
          </a:p>
          <a:p>
            <a:pPr marL="800100" lvl="1" indent="-342900">
              <a:buFont typeface="Arial" panose="020B0604020202020204" pitchFamily="34" charset="0"/>
              <a:buChar char="•"/>
            </a:pPr>
            <a:r>
              <a:rPr lang="en-US" dirty="0">
                <a:solidFill>
                  <a:schemeClr val="tx1"/>
                </a:solidFill>
              </a:rPr>
              <a:t>Develop plan for treatment</a:t>
            </a:r>
          </a:p>
          <a:p>
            <a:pPr marL="1257300" lvl="2" indent="-342900">
              <a:buFont typeface="Arial" panose="020B0604020202020204" pitchFamily="34" charset="0"/>
              <a:buChar char="•"/>
            </a:pPr>
            <a:r>
              <a:rPr lang="en-US" dirty="0">
                <a:solidFill>
                  <a:schemeClr val="tx1"/>
                </a:solidFill>
              </a:rPr>
              <a:t>Map watershed to ensure all water is treated</a:t>
            </a:r>
          </a:p>
          <a:p>
            <a:pPr marL="1257300" lvl="2" indent="-342900">
              <a:buFont typeface="Arial" panose="020B0604020202020204" pitchFamily="34" charset="0"/>
              <a:buChar char="•"/>
            </a:pPr>
            <a:r>
              <a:rPr lang="en-US" dirty="0">
                <a:solidFill>
                  <a:schemeClr val="tx1"/>
                </a:solidFill>
              </a:rPr>
              <a:t>Potentially treating Lake </a:t>
            </a:r>
            <a:r>
              <a:rPr lang="en-US" dirty="0" err="1">
                <a:solidFill>
                  <a:schemeClr val="tx1"/>
                </a:solidFill>
              </a:rPr>
              <a:t>Dalecarlia</a:t>
            </a:r>
            <a:r>
              <a:rPr lang="en-US" dirty="0">
                <a:solidFill>
                  <a:schemeClr val="tx1"/>
                </a:solidFill>
              </a:rPr>
              <a:t> </a:t>
            </a:r>
          </a:p>
          <a:p>
            <a:pPr marL="1257300" lvl="2" indent="-342900">
              <a:buFont typeface="Arial" panose="020B0604020202020204" pitchFamily="34" charset="0"/>
              <a:buChar char="•"/>
            </a:pPr>
            <a:r>
              <a:rPr lang="en-US" dirty="0">
                <a:solidFill>
                  <a:schemeClr val="tx1"/>
                </a:solidFill>
              </a:rPr>
              <a:t>Investigate potential for lowering lake to improve efficiency of treatment</a:t>
            </a:r>
          </a:p>
          <a:p>
            <a:pPr marL="800100" lvl="1"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929144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FA96E-41B7-2820-3A93-BB9616293C8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D7D7957-6FAD-802F-0A94-CBAC74E9ED8F}"/>
              </a:ext>
            </a:extLst>
          </p:cNvPr>
          <p:cNvSpPr>
            <a:spLocks noGrp="1"/>
          </p:cNvSpPr>
          <p:nvPr>
            <p:ph type="title"/>
          </p:nvPr>
        </p:nvSpPr>
        <p:spPr>
          <a:xfrm>
            <a:off x="452582" y="1265673"/>
            <a:ext cx="11277600" cy="821746"/>
          </a:xfrm>
        </p:spPr>
        <p:txBody>
          <a:bodyPr>
            <a:normAutofit fontScale="90000"/>
          </a:bodyPr>
          <a:lstStyle/>
          <a:p>
            <a:r>
              <a:rPr lang="en-US" dirty="0"/>
              <a:t>Rotenone – Fish Toxicant</a:t>
            </a:r>
          </a:p>
        </p:txBody>
      </p:sp>
      <p:sp>
        <p:nvSpPr>
          <p:cNvPr id="5" name="Text Placeholder 4">
            <a:extLst>
              <a:ext uri="{FF2B5EF4-FFF2-40B4-BE49-F238E27FC236}">
                <a16:creationId xmlns:a16="http://schemas.microsoft.com/office/drawing/2014/main" id="{6916065E-0E0C-2489-A592-138B20E4EF34}"/>
              </a:ext>
            </a:extLst>
          </p:cNvPr>
          <p:cNvSpPr>
            <a:spLocks noGrp="1"/>
          </p:cNvSpPr>
          <p:nvPr>
            <p:ph type="body" idx="1"/>
          </p:nvPr>
        </p:nvSpPr>
        <p:spPr>
          <a:xfrm>
            <a:off x="452582" y="2207491"/>
            <a:ext cx="11277600" cy="4322618"/>
          </a:xfrm>
        </p:spPr>
        <p:txBody>
          <a:bodyPr>
            <a:normAutofit/>
          </a:bodyPr>
          <a:lstStyle/>
          <a:p>
            <a:pPr marL="342900" indent="-342900">
              <a:buFont typeface="Arial" panose="020B0604020202020204" pitchFamily="34" charset="0"/>
              <a:buChar char="•"/>
            </a:pPr>
            <a:r>
              <a:rPr lang="en-US" dirty="0">
                <a:solidFill>
                  <a:schemeClr val="tx1"/>
                </a:solidFill>
              </a:rPr>
              <a:t>EPA registered fish toxicant, restricted use pesticide</a:t>
            </a:r>
          </a:p>
          <a:p>
            <a:pPr marL="342900" indent="-342900">
              <a:buFont typeface="Arial" panose="020B0604020202020204" pitchFamily="34" charset="0"/>
              <a:buChar char="•"/>
            </a:pPr>
            <a:r>
              <a:rPr lang="en-US" dirty="0">
                <a:solidFill>
                  <a:schemeClr val="tx1"/>
                </a:solidFill>
              </a:rPr>
              <a:t>Must have Category 5 pesticide license from IN State Chemist</a:t>
            </a:r>
          </a:p>
          <a:p>
            <a:pPr marL="342900" indent="-342900">
              <a:buFont typeface="Arial" panose="020B0604020202020204" pitchFamily="34" charset="0"/>
              <a:buChar char="•"/>
            </a:pPr>
            <a:r>
              <a:rPr lang="en-US" dirty="0">
                <a:solidFill>
                  <a:schemeClr val="tx1"/>
                </a:solidFill>
              </a:rPr>
              <a:t>Complete kill ~3ppm</a:t>
            </a:r>
          </a:p>
          <a:p>
            <a:pPr marL="800100" lvl="1" indent="-342900">
              <a:buFont typeface="Arial" panose="020B0604020202020204" pitchFamily="34" charset="0"/>
              <a:buChar char="•"/>
            </a:pPr>
            <a:r>
              <a:rPr lang="en-US" dirty="0">
                <a:solidFill>
                  <a:schemeClr val="tx1"/>
                </a:solidFill>
              </a:rPr>
              <a:t>Cedar Lake estimate 7,000 gallons </a:t>
            </a:r>
          </a:p>
          <a:p>
            <a:pPr marL="800100" lvl="1" indent="-342900">
              <a:buFont typeface="Arial" panose="020B0604020202020204" pitchFamily="34" charset="0"/>
              <a:buChar char="•"/>
            </a:pPr>
            <a:r>
              <a:rPr lang="en-US" dirty="0">
                <a:solidFill>
                  <a:schemeClr val="tx1"/>
                </a:solidFill>
              </a:rPr>
              <a:t>Lake </a:t>
            </a:r>
            <a:r>
              <a:rPr lang="en-US" dirty="0" err="1">
                <a:solidFill>
                  <a:schemeClr val="tx1"/>
                </a:solidFill>
              </a:rPr>
              <a:t>Dalecarlia</a:t>
            </a:r>
            <a:r>
              <a:rPr lang="en-US" dirty="0">
                <a:solidFill>
                  <a:schemeClr val="tx1"/>
                </a:solidFill>
              </a:rPr>
              <a:t> estimate 1,500 gallons</a:t>
            </a:r>
          </a:p>
          <a:p>
            <a:pPr marL="342900" indent="-342900">
              <a:buFont typeface="Arial" panose="020B0604020202020204" pitchFamily="34" charset="0"/>
              <a:buChar char="•"/>
            </a:pPr>
            <a:r>
              <a:rPr lang="en-US" dirty="0">
                <a:solidFill>
                  <a:schemeClr val="tx1"/>
                </a:solidFill>
              </a:rPr>
              <a:t>Largest renovation in the history of the state</a:t>
            </a:r>
          </a:p>
          <a:p>
            <a:pPr marL="342900" indent="-342900">
              <a:buFont typeface="Arial" panose="020B0604020202020204" pitchFamily="34" charset="0"/>
              <a:buChar char="•"/>
            </a:pPr>
            <a:r>
              <a:rPr lang="en-US" dirty="0">
                <a:solidFill>
                  <a:schemeClr val="tx1"/>
                </a:solidFill>
              </a:rPr>
              <a:t>DFW does not collect dead fish</a:t>
            </a:r>
          </a:p>
          <a:p>
            <a:pPr marL="342900" indent="-342900">
              <a:buFont typeface="Arial" panose="020B0604020202020204" pitchFamily="34" charset="0"/>
              <a:buChar char="•"/>
            </a:pPr>
            <a:r>
              <a:rPr lang="en-US" b="1" dirty="0">
                <a:solidFill>
                  <a:schemeClr val="tx1"/>
                </a:solidFill>
              </a:rPr>
              <a:t>Currently undergoing EPA reregistration, not currently produced nor known if it will again</a:t>
            </a:r>
          </a:p>
          <a:p>
            <a:endParaRPr lang="en-US" dirty="0">
              <a:solidFill>
                <a:schemeClr val="tx1"/>
              </a:solidFill>
            </a:endParaRPr>
          </a:p>
        </p:txBody>
      </p:sp>
    </p:spTree>
    <p:extLst>
      <p:ext uri="{BB962C8B-B14F-4D97-AF65-F5344CB8AC3E}">
        <p14:creationId xmlns:p14="http://schemas.microsoft.com/office/powerpoint/2010/main" val="3528020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45454-2DF5-8786-A998-42B83796BA0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5C3984D-CAA6-1186-BBCE-E69B2BFCB15E}"/>
              </a:ext>
            </a:extLst>
          </p:cNvPr>
          <p:cNvSpPr>
            <a:spLocks noGrp="1"/>
          </p:cNvSpPr>
          <p:nvPr>
            <p:ph type="title"/>
          </p:nvPr>
        </p:nvSpPr>
        <p:spPr>
          <a:xfrm>
            <a:off x="452582" y="1265673"/>
            <a:ext cx="11277600" cy="821746"/>
          </a:xfrm>
        </p:spPr>
        <p:txBody>
          <a:bodyPr>
            <a:normAutofit fontScale="90000"/>
          </a:bodyPr>
          <a:lstStyle/>
          <a:p>
            <a:r>
              <a:rPr lang="en-US" dirty="0"/>
              <a:t>Pro’s of Fish Eradication</a:t>
            </a:r>
          </a:p>
        </p:txBody>
      </p:sp>
      <p:sp>
        <p:nvSpPr>
          <p:cNvPr id="5" name="Text Placeholder 4">
            <a:extLst>
              <a:ext uri="{FF2B5EF4-FFF2-40B4-BE49-F238E27FC236}">
                <a16:creationId xmlns:a16="http://schemas.microsoft.com/office/drawing/2014/main" id="{9FAE5F66-3C8B-49BB-97C2-76FA3B97CB90}"/>
              </a:ext>
            </a:extLst>
          </p:cNvPr>
          <p:cNvSpPr>
            <a:spLocks noGrp="1"/>
          </p:cNvSpPr>
          <p:nvPr>
            <p:ph type="body" idx="1"/>
          </p:nvPr>
        </p:nvSpPr>
        <p:spPr>
          <a:xfrm>
            <a:off x="452582" y="2207491"/>
            <a:ext cx="11277600" cy="4322618"/>
          </a:xfrm>
        </p:spPr>
        <p:txBody>
          <a:bodyPr/>
          <a:lstStyle/>
          <a:p>
            <a:pPr marL="342900" indent="-342900">
              <a:buFont typeface="Arial" panose="020B0604020202020204" pitchFamily="34" charset="0"/>
              <a:buChar char="•"/>
            </a:pPr>
            <a:r>
              <a:rPr lang="en-US" dirty="0">
                <a:solidFill>
                  <a:schemeClr val="tx1"/>
                </a:solidFill>
              </a:rPr>
              <a:t>No White Perch, Common Carp, or Gizzard Shad</a:t>
            </a:r>
          </a:p>
          <a:p>
            <a:pPr marL="342900" indent="-342900">
              <a:buFont typeface="Arial" panose="020B0604020202020204" pitchFamily="34" charset="0"/>
              <a:buChar char="•"/>
            </a:pPr>
            <a:r>
              <a:rPr lang="en-US" dirty="0">
                <a:solidFill>
                  <a:schemeClr val="tx1"/>
                </a:solidFill>
              </a:rPr>
              <a:t>Dredging, alum treatment and eradication will improve water clarity allowing plants to grow</a:t>
            </a:r>
          </a:p>
          <a:p>
            <a:pPr marL="342900" indent="-342900">
              <a:buFont typeface="Arial" panose="020B0604020202020204" pitchFamily="34" charset="0"/>
              <a:buChar char="•"/>
            </a:pPr>
            <a:r>
              <a:rPr lang="en-US" dirty="0">
                <a:solidFill>
                  <a:schemeClr val="tx1"/>
                </a:solidFill>
              </a:rPr>
              <a:t>Cedar Lake has a large shallow area with light can have a dense plant community</a:t>
            </a:r>
          </a:p>
          <a:p>
            <a:pPr marL="342900" indent="-342900">
              <a:buFont typeface="Arial" panose="020B0604020202020204" pitchFamily="34" charset="0"/>
              <a:buChar char="•"/>
            </a:pPr>
            <a:r>
              <a:rPr lang="en-US" dirty="0">
                <a:solidFill>
                  <a:schemeClr val="tx1"/>
                </a:solidFill>
              </a:rPr>
              <a:t>Sport fish will be restocked by DFW</a:t>
            </a:r>
          </a:p>
          <a:p>
            <a:pPr marL="800100" lvl="1" indent="-342900">
              <a:buFont typeface="Arial" panose="020B0604020202020204" pitchFamily="34" charset="0"/>
              <a:buChar char="•"/>
            </a:pPr>
            <a:r>
              <a:rPr lang="en-US" dirty="0">
                <a:solidFill>
                  <a:schemeClr val="tx1"/>
                </a:solidFill>
              </a:rPr>
              <a:t>Concerns of continued illegal stocking</a:t>
            </a:r>
          </a:p>
        </p:txBody>
      </p:sp>
    </p:spTree>
    <p:extLst>
      <p:ext uri="{BB962C8B-B14F-4D97-AF65-F5344CB8AC3E}">
        <p14:creationId xmlns:p14="http://schemas.microsoft.com/office/powerpoint/2010/main" val="3465468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685FA-C0B0-20D1-CEF0-5BAFBF62FEE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50B6A0C-12B8-ED28-CBF0-A60026CA2565}"/>
              </a:ext>
            </a:extLst>
          </p:cNvPr>
          <p:cNvSpPr>
            <a:spLocks noGrp="1"/>
          </p:cNvSpPr>
          <p:nvPr>
            <p:ph type="title"/>
          </p:nvPr>
        </p:nvSpPr>
        <p:spPr>
          <a:xfrm>
            <a:off x="452582" y="1265673"/>
            <a:ext cx="11277600" cy="821746"/>
          </a:xfrm>
        </p:spPr>
        <p:txBody>
          <a:bodyPr>
            <a:normAutofit fontScale="90000"/>
          </a:bodyPr>
          <a:lstStyle/>
          <a:p>
            <a:r>
              <a:rPr lang="en-US" dirty="0"/>
              <a:t>Con’s of Fish Eradication</a:t>
            </a:r>
          </a:p>
        </p:txBody>
      </p:sp>
      <p:sp>
        <p:nvSpPr>
          <p:cNvPr id="5" name="Text Placeholder 4">
            <a:extLst>
              <a:ext uri="{FF2B5EF4-FFF2-40B4-BE49-F238E27FC236}">
                <a16:creationId xmlns:a16="http://schemas.microsoft.com/office/drawing/2014/main" id="{EA3C27BF-24A8-4359-80FB-0762A312F496}"/>
              </a:ext>
            </a:extLst>
          </p:cNvPr>
          <p:cNvSpPr>
            <a:spLocks noGrp="1"/>
          </p:cNvSpPr>
          <p:nvPr>
            <p:ph type="body" idx="1"/>
          </p:nvPr>
        </p:nvSpPr>
        <p:spPr>
          <a:xfrm>
            <a:off x="452582" y="2207491"/>
            <a:ext cx="11277600" cy="4322618"/>
          </a:xfrm>
        </p:spPr>
        <p:txBody>
          <a:bodyPr/>
          <a:lstStyle/>
          <a:p>
            <a:pPr marL="342900" indent="-342900">
              <a:buFont typeface="Arial" panose="020B0604020202020204" pitchFamily="34" charset="0"/>
              <a:buChar char="•"/>
            </a:pPr>
            <a:r>
              <a:rPr lang="en-US" dirty="0">
                <a:solidFill>
                  <a:schemeClr val="tx1"/>
                </a:solidFill>
              </a:rPr>
              <a:t>Low likelihood of long-term success (15+ years)</a:t>
            </a:r>
          </a:p>
          <a:p>
            <a:pPr marL="800100" lvl="1" indent="-342900">
              <a:buFont typeface="Arial" panose="020B0604020202020204" pitchFamily="34" charset="0"/>
              <a:buChar char="•"/>
            </a:pPr>
            <a:r>
              <a:rPr lang="en-US" dirty="0">
                <a:solidFill>
                  <a:schemeClr val="tx1"/>
                </a:solidFill>
              </a:rPr>
              <a:t>Common Carp are very difficult to eradicate</a:t>
            </a:r>
          </a:p>
          <a:p>
            <a:pPr marL="800100" lvl="1" indent="-342900">
              <a:buFont typeface="Arial" panose="020B0604020202020204" pitchFamily="34" charset="0"/>
              <a:buChar char="•"/>
            </a:pPr>
            <a:r>
              <a:rPr lang="en-US" dirty="0">
                <a:solidFill>
                  <a:schemeClr val="tx1"/>
                </a:solidFill>
              </a:rPr>
              <a:t>Difficult to treat entire watershed</a:t>
            </a:r>
          </a:p>
          <a:p>
            <a:pPr marL="800100" lvl="1" indent="-342900">
              <a:buFont typeface="Arial" panose="020B0604020202020204" pitchFamily="34" charset="0"/>
              <a:buChar char="•"/>
            </a:pPr>
            <a:r>
              <a:rPr lang="en-US" dirty="0">
                <a:solidFill>
                  <a:schemeClr val="tx1"/>
                </a:solidFill>
              </a:rPr>
              <a:t>Will need to include aerial application</a:t>
            </a:r>
          </a:p>
          <a:p>
            <a:pPr marL="342900" indent="-342900">
              <a:buFont typeface="Arial" panose="020B0604020202020204" pitchFamily="34" charset="0"/>
              <a:buChar char="•"/>
            </a:pPr>
            <a:r>
              <a:rPr lang="en-US" dirty="0">
                <a:solidFill>
                  <a:schemeClr val="tx1"/>
                </a:solidFill>
              </a:rPr>
              <a:t>Illegal stockings have undermined renovations success </a:t>
            </a:r>
          </a:p>
          <a:p>
            <a:pPr marL="342900" indent="-342900">
              <a:buFont typeface="Arial" panose="020B0604020202020204" pitchFamily="34" charset="0"/>
              <a:buChar char="•"/>
            </a:pPr>
            <a:r>
              <a:rPr lang="en-US" dirty="0">
                <a:solidFill>
                  <a:schemeClr val="tx1"/>
                </a:solidFill>
              </a:rPr>
              <a:t>Flooding can reintroduce species</a:t>
            </a:r>
          </a:p>
          <a:p>
            <a:pPr marL="342900" indent="-342900">
              <a:buFont typeface="Arial" panose="020B0604020202020204" pitchFamily="34" charset="0"/>
              <a:buChar char="•"/>
            </a:pPr>
            <a:r>
              <a:rPr lang="en-US" dirty="0">
                <a:solidFill>
                  <a:schemeClr val="tx1"/>
                </a:solidFill>
              </a:rPr>
              <a:t>Fishing will be nonexistent for at least 5 years </a:t>
            </a:r>
          </a:p>
          <a:p>
            <a:pPr marL="800100" lvl="1" indent="-342900">
              <a:buFont typeface="Arial" panose="020B0604020202020204" pitchFamily="34" charset="0"/>
              <a:buChar char="•"/>
            </a:pPr>
            <a:r>
              <a:rPr lang="en-US" dirty="0">
                <a:solidFill>
                  <a:schemeClr val="tx1"/>
                </a:solidFill>
              </a:rPr>
              <a:t>Restocking ~6 years</a:t>
            </a:r>
          </a:p>
          <a:p>
            <a:pPr marL="800100" lvl="1" indent="-342900">
              <a:buFont typeface="Arial" panose="020B0604020202020204" pitchFamily="34" charset="0"/>
              <a:buChar char="•"/>
            </a:pPr>
            <a:r>
              <a:rPr lang="en-US" dirty="0">
                <a:solidFill>
                  <a:schemeClr val="tx1"/>
                </a:solidFill>
              </a:rPr>
              <a:t>Without vegetation, habitat will continue to be limited </a:t>
            </a:r>
          </a:p>
          <a:p>
            <a:pPr marL="342900" indent="-342900">
              <a:buFont typeface="Arial" panose="020B0604020202020204" pitchFamily="34" charset="0"/>
              <a:buChar char="•"/>
            </a:pPr>
            <a:endParaRPr lang="en-US" dirty="0">
              <a:solidFill>
                <a:schemeClr val="tx1"/>
              </a:solidFill>
            </a:endParaRPr>
          </a:p>
          <a:p>
            <a:pPr marL="800100" lvl="1" indent="-34290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3752427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05389-2E22-F01F-7A81-2A46D9EF790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62D1A8-4C21-9977-EEBE-B3A69787886E}"/>
              </a:ext>
            </a:extLst>
          </p:cNvPr>
          <p:cNvSpPr>
            <a:spLocks noGrp="1"/>
          </p:cNvSpPr>
          <p:nvPr>
            <p:ph type="title"/>
          </p:nvPr>
        </p:nvSpPr>
        <p:spPr>
          <a:xfrm>
            <a:off x="452582" y="1265673"/>
            <a:ext cx="11277600" cy="821746"/>
          </a:xfrm>
        </p:spPr>
        <p:txBody>
          <a:bodyPr>
            <a:normAutofit fontScale="90000"/>
          </a:bodyPr>
          <a:lstStyle/>
          <a:p>
            <a:r>
              <a:rPr lang="en-US" dirty="0"/>
              <a:t>Outline	</a:t>
            </a:r>
          </a:p>
        </p:txBody>
      </p:sp>
      <p:sp>
        <p:nvSpPr>
          <p:cNvPr id="5" name="Text Placeholder 4">
            <a:extLst>
              <a:ext uri="{FF2B5EF4-FFF2-40B4-BE49-F238E27FC236}">
                <a16:creationId xmlns:a16="http://schemas.microsoft.com/office/drawing/2014/main" id="{8F4976D2-4E23-0506-6A22-D4BB81A6A1BD}"/>
              </a:ext>
            </a:extLst>
          </p:cNvPr>
          <p:cNvSpPr>
            <a:spLocks noGrp="1"/>
          </p:cNvSpPr>
          <p:nvPr>
            <p:ph type="body" idx="1"/>
          </p:nvPr>
        </p:nvSpPr>
        <p:spPr>
          <a:xfrm>
            <a:off x="452582" y="2207491"/>
            <a:ext cx="11277600" cy="4322618"/>
          </a:xfrm>
        </p:spPr>
        <p:txBody>
          <a:bodyPr/>
          <a:lstStyle/>
          <a:p>
            <a:pPr marL="342900" indent="-342900">
              <a:buFont typeface="Arial" panose="020B0604020202020204" pitchFamily="34" charset="0"/>
              <a:buChar char="•"/>
            </a:pPr>
            <a:r>
              <a:rPr lang="en-US" dirty="0">
                <a:solidFill>
                  <a:schemeClr val="tx1"/>
                </a:solidFill>
              </a:rPr>
              <a:t>2023 General Fisheries Survey</a:t>
            </a:r>
          </a:p>
          <a:p>
            <a:pPr marL="342900" indent="-342900">
              <a:buFont typeface="Arial" panose="020B0604020202020204" pitchFamily="34" charset="0"/>
              <a:buChar char="•"/>
            </a:pPr>
            <a:r>
              <a:rPr lang="en-US" dirty="0">
                <a:solidFill>
                  <a:schemeClr val="tx1"/>
                </a:solidFill>
              </a:rPr>
              <a:t>Past Fisheries Surveys</a:t>
            </a:r>
          </a:p>
          <a:p>
            <a:pPr marL="342900" indent="-342900">
              <a:buFont typeface="Arial" panose="020B0604020202020204" pitchFamily="34" charset="0"/>
              <a:buChar char="•"/>
            </a:pPr>
            <a:r>
              <a:rPr lang="en-US" dirty="0">
                <a:solidFill>
                  <a:schemeClr val="tx1"/>
                </a:solidFill>
              </a:rPr>
              <a:t>Whole Lake Fish Eradication</a:t>
            </a:r>
          </a:p>
          <a:p>
            <a:pPr marL="800100" lvl="1" indent="-342900">
              <a:buFont typeface="Arial" panose="020B0604020202020204" pitchFamily="34" charset="0"/>
              <a:buChar char="•"/>
            </a:pPr>
            <a:r>
              <a:rPr lang="en-US" dirty="0">
                <a:solidFill>
                  <a:schemeClr val="tx1"/>
                </a:solidFill>
              </a:rPr>
              <a:t>What would occur</a:t>
            </a:r>
          </a:p>
          <a:p>
            <a:pPr marL="800100" lvl="1" indent="-342900">
              <a:buFont typeface="Arial" panose="020B0604020202020204" pitchFamily="34" charset="0"/>
              <a:buChar char="•"/>
            </a:pPr>
            <a:r>
              <a:rPr lang="en-US" dirty="0">
                <a:solidFill>
                  <a:schemeClr val="tx1"/>
                </a:solidFill>
              </a:rPr>
              <a:t>Fish toxicant used</a:t>
            </a:r>
          </a:p>
          <a:p>
            <a:pPr marL="800100" lvl="1" indent="-342900">
              <a:buFont typeface="Arial" panose="020B0604020202020204" pitchFamily="34" charset="0"/>
              <a:buChar char="•"/>
            </a:pPr>
            <a:r>
              <a:rPr lang="en-US" dirty="0">
                <a:solidFill>
                  <a:schemeClr val="tx1"/>
                </a:solidFill>
              </a:rPr>
              <a:t>Pros </a:t>
            </a:r>
          </a:p>
          <a:p>
            <a:pPr marL="800100" lvl="1" indent="-342900">
              <a:buFont typeface="Arial" panose="020B0604020202020204" pitchFamily="34" charset="0"/>
              <a:buChar char="•"/>
            </a:pPr>
            <a:r>
              <a:rPr lang="en-US" dirty="0">
                <a:solidFill>
                  <a:schemeClr val="tx1"/>
                </a:solidFill>
              </a:rPr>
              <a:t>Cons</a:t>
            </a:r>
          </a:p>
          <a:p>
            <a:pPr marL="342900" indent="-342900">
              <a:buFont typeface="Arial" panose="020B0604020202020204" pitchFamily="34" charset="0"/>
              <a:buChar char="•"/>
            </a:pPr>
            <a:r>
              <a:rPr lang="en-US" b="1" dirty="0">
                <a:solidFill>
                  <a:schemeClr val="tx1"/>
                </a:solidFill>
              </a:rPr>
              <a:t>Alternate Management Options</a:t>
            </a:r>
          </a:p>
          <a:p>
            <a:pPr marL="342900" indent="-342900">
              <a:buFont typeface="Arial" panose="020B0604020202020204" pitchFamily="34" charset="0"/>
              <a:buChar char="•"/>
            </a:pPr>
            <a:r>
              <a:rPr lang="en-US" dirty="0">
                <a:solidFill>
                  <a:schemeClr val="tx1"/>
                </a:solidFill>
              </a:rPr>
              <a:t>Questions/Discussion</a:t>
            </a:r>
          </a:p>
          <a:p>
            <a:pPr marL="342900" indent="-342900">
              <a:buFont typeface="Arial" panose="020B0604020202020204" pitchFamily="34" charset="0"/>
              <a:buChar char="•"/>
            </a:pPr>
            <a:endParaRPr lang="en-US" b="1" dirty="0">
              <a:solidFill>
                <a:schemeClr val="tx1"/>
              </a:solidFill>
            </a:endParaRPr>
          </a:p>
        </p:txBody>
      </p:sp>
    </p:spTree>
    <p:extLst>
      <p:ext uri="{BB962C8B-B14F-4D97-AF65-F5344CB8AC3E}">
        <p14:creationId xmlns:p14="http://schemas.microsoft.com/office/powerpoint/2010/main" val="4065468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C0C9C-2059-A3B1-B3D8-C39D21C86D7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35ED372-91DF-291D-8AF3-D6A397CFB12D}"/>
              </a:ext>
            </a:extLst>
          </p:cNvPr>
          <p:cNvSpPr>
            <a:spLocks noGrp="1"/>
          </p:cNvSpPr>
          <p:nvPr>
            <p:ph type="title"/>
          </p:nvPr>
        </p:nvSpPr>
        <p:spPr>
          <a:xfrm>
            <a:off x="452582" y="1265673"/>
            <a:ext cx="11277600" cy="821746"/>
          </a:xfrm>
        </p:spPr>
        <p:txBody>
          <a:bodyPr>
            <a:normAutofit fontScale="90000"/>
          </a:bodyPr>
          <a:lstStyle/>
          <a:p>
            <a:r>
              <a:rPr lang="en-US" dirty="0"/>
              <a:t>Alternate Fish Management Options</a:t>
            </a:r>
          </a:p>
        </p:txBody>
      </p:sp>
      <p:sp>
        <p:nvSpPr>
          <p:cNvPr id="5" name="Text Placeholder 4">
            <a:extLst>
              <a:ext uri="{FF2B5EF4-FFF2-40B4-BE49-F238E27FC236}">
                <a16:creationId xmlns:a16="http://schemas.microsoft.com/office/drawing/2014/main" id="{14D60E18-71B6-C9E8-AAE4-4C7EADB4FD2A}"/>
              </a:ext>
            </a:extLst>
          </p:cNvPr>
          <p:cNvSpPr>
            <a:spLocks noGrp="1"/>
          </p:cNvSpPr>
          <p:nvPr>
            <p:ph type="body" idx="1"/>
          </p:nvPr>
        </p:nvSpPr>
        <p:spPr>
          <a:xfrm>
            <a:off x="452583" y="2207491"/>
            <a:ext cx="4630866" cy="4322618"/>
          </a:xfrm>
        </p:spPr>
        <p:txBody>
          <a:bodyPr/>
          <a:lstStyle/>
          <a:p>
            <a:pPr marL="342900" indent="-342900">
              <a:buFont typeface="Arial" panose="020B0604020202020204" pitchFamily="34" charset="0"/>
              <a:buChar char="•"/>
            </a:pPr>
            <a:r>
              <a:rPr lang="en-US" dirty="0">
                <a:solidFill>
                  <a:schemeClr val="tx1"/>
                </a:solidFill>
              </a:rPr>
              <a:t>Increase hybrid striped bass stockings 10/acre up to 20/acre</a:t>
            </a:r>
          </a:p>
          <a:p>
            <a:pPr marL="800100" lvl="1" indent="-342900">
              <a:buFont typeface="Arial" panose="020B0604020202020204" pitchFamily="34" charset="0"/>
              <a:buChar char="•"/>
            </a:pPr>
            <a:r>
              <a:rPr lang="en-US" dirty="0">
                <a:solidFill>
                  <a:schemeClr val="tx1"/>
                </a:solidFill>
              </a:rPr>
              <a:t>Benefits: additional predation on White Perch and Gizzard Shad</a:t>
            </a:r>
          </a:p>
          <a:p>
            <a:pPr marL="800100" lvl="1" indent="-342900">
              <a:buFont typeface="Arial" panose="020B0604020202020204" pitchFamily="34" charset="0"/>
              <a:buChar char="•"/>
            </a:pPr>
            <a:r>
              <a:rPr lang="en-US" dirty="0">
                <a:solidFill>
                  <a:schemeClr val="tx1"/>
                </a:solidFill>
              </a:rPr>
              <a:t>Has been done</a:t>
            </a:r>
          </a:p>
          <a:p>
            <a:pPr marL="800100" lvl="1" indent="-342900">
              <a:buFont typeface="Arial" panose="020B0604020202020204" pitchFamily="34" charset="0"/>
              <a:buChar char="•"/>
            </a:pPr>
            <a:r>
              <a:rPr lang="en-US" dirty="0">
                <a:solidFill>
                  <a:schemeClr val="tx1"/>
                </a:solidFill>
              </a:rPr>
              <a:t>Balance with other state fish stocking needs</a:t>
            </a:r>
          </a:p>
          <a:p>
            <a:pPr marL="800100" lvl="1" indent="-342900">
              <a:buFont typeface="Arial" panose="020B0604020202020204" pitchFamily="34" charset="0"/>
              <a:buChar char="•"/>
            </a:pPr>
            <a:r>
              <a:rPr lang="en-US" dirty="0">
                <a:solidFill>
                  <a:schemeClr val="tx1"/>
                </a:solidFill>
              </a:rPr>
              <a:t>DFW continue monitoring for impacts</a:t>
            </a:r>
          </a:p>
        </p:txBody>
      </p:sp>
      <p:pic>
        <p:nvPicPr>
          <p:cNvPr id="3" name="Picture 2">
            <a:extLst>
              <a:ext uri="{FF2B5EF4-FFF2-40B4-BE49-F238E27FC236}">
                <a16:creationId xmlns:a16="http://schemas.microsoft.com/office/drawing/2014/main" id="{4E34E67F-F00A-5154-28B5-8CB7010CF804}"/>
              </a:ext>
            </a:extLst>
          </p:cNvPr>
          <p:cNvPicPr>
            <a:picLocks noChangeAspect="1"/>
          </p:cNvPicPr>
          <p:nvPr/>
        </p:nvPicPr>
        <p:blipFill>
          <a:blip r:embed="rId3"/>
          <a:stretch>
            <a:fillRect/>
          </a:stretch>
        </p:blipFill>
        <p:spPr>
          <a:xfrm>
            <a:off x="5083448" y="2428792"/>
            <a:ext cx="7108552" cy="4200508"/>
          </a:xfrm>
          <a:prstGeom prst="rect">
            <a:avLst/>
          </a:prstGeom>
        </p:spPr>
      </p:pic>
    </p:spTree>
    <p:extLst>
      <p:ext uri="{BB962C8B-B14F-4D97-AF65-F5344CB8AC3E}">
        <p14:creationId xmlns:p14="http://schemas.microsoft.com/office/powerpoint/2010/main" val="4110233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78E0F-DD68-A4F5-23E3-6C4AAD21B46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02572F1-E57E-D654-882C-E072916D5B1C}"/>
              </a:ext>
            </a:extLst>
          </p:cNvPr>
          <p:cNvSpPr>
            <a:spLocks noGrp="1"/>
          </p:cNvSpPr>
          <p:nvPr>
            <p:ph type="title"/>
          </p:nvPr>
        </p:nvSpPr>
        <p:spPr>
          <a:xfrm>
            <a:off x="452582" y="1265673"/>
            <a:ext cx="11277600" cy="821746"/>
          </a:xfrm>
        </p:spPr>
        <p:txBody>
          <a:bodyPr>
            <a:normAutofit fontScale="90000"/>
          </a:bodyPr>
          <a:lstStyle/>
          <a:p>
            <a:r>
              <a:rPr lang="en-US" dirty="0"/>
              <a:t>Alternate Fish Management Options</a:t>
            </a:r>
          </a:p>
        </p:txBody>
      </p:sp>
      <p:sp>
        <p:nvSpPr>
          <p:cNvPr id="5" name="Text Placeholder 4">
            <a:extLst>
              <a:ext uri="{FF2B5EF4-FFF2-40B4-BE49-F238E27FC236}">
                <a16:creationId xmlns:a16="http://schemas.microsoft.com/office/drawing/2014/main" id="{D46475CD-BB25-48D7-EA0B-81D33F281C35}"/>
              </a:ext>
            </a:extLst>
          </p:cNvPr>
          <p:cNvSpPr>
            <a:spLocks noGrp="1"/>
          </p:cNvSpPr>
          <p:nvPr>
            <p:ph type="body" idx="1"/>
          </p:nvPr>
        </p:nvSpPr>
        <p:spPr>
          <a:xfrm>
            <a:off x="452582" y="2207491"/>
            <a:ext cx="11277599" cy="4322618"/>
          </a:xfrm>
        </p:spPr>
        <p:txBody>
          <a:bodyPr/>
          <a:lstStyle/>
          <a:p>
            <a:pPr marL="342900" indent="-342900">
              <a:buFont typeface="Arial" panose="020B0604020202020204" pitchFamily="34" charset="0"/>
              <a:buChar char="•"/>
            </a:pPr>
            <a:r>
              <a:rPr lang="en-US" dirty="0">
                <a:solidFill>
                  <a:schemeClr val="tx1"/>
                </a:solidFill>
              </a:rPr>
              <a:t>Other predators</a:t>
            </a:r>
          </a:p>
          <a:p>
            <a:pPr marL="800100" lvl="1" indent="-342900">
              <a:buFont typeface="Arial" panose="020B0604020202020204" pitchFamily="34" charset="0"/>
              <a:buChar char="•"/>
            </a:pPr>
            <a:r>
              <a:rPr lang="en-US" dirty="0">
                <a:solidFill>
                  <a:schemeClr val="tx1"/>
                </a:solidFill>
              </a:rPr>
              <a:t>Walleye or hybrid walleye</a:t>
            </a:r>
          </a:p>
          <a:p>
            <a:pPr marL="1257300" lvl="2" indent="-342900">
              <a:buFont typeface="Arial" panose="020B0604020202020204" pitchFamily="34" charset="0"/>
              <a:buChar char="•"/>
            </a:pPr>
            <a:r>
              <a:rPr lang="en-US" dirty="0">
                <a:solidFill>
                  <a:schemeClr val="tx1"/>
                </a:solidFill>
              </a:rPr>
              <a:t>Further discussions on feasibilities with state hatcheries (limited production) </a:t>
            </a:r>
          </a:p>
          <a:p>
            <a:pPr marL="1257300" lvl="2" indent="-342900">
              <a:buFont typeface="Arial" panose="020B0604020202020204" pitchFamily="34" charset="0"/>
              <a:buChar char="•"/>
            </a:pPr>
            <a:r>
              <a:rPr lang="en-US" dirty="0">
                <a:solidFill>
                  <a:schemeClr val="tx1"/>
                </a:solidFill>
              </a:rPr>
              <a:t>Biologically will it help and not cause any harm (genetic implications) </a:t>
            </a:r>
          </a:p>
          <a:p>
            <a:pPr marL="1257300" lvl="2" indent="-342900">
              <a:buFont typeface="Arial" panose="020B0604020202020204" pitchFamily="34" charset="0"/>
              <a:buChar char="•"/>
            </a:pPr>
            <a:r>
              <a:rPr lang="en-US" dirty="0">
                <a:solidFill>
                  <a:schemeClr val="tx1"/>
                </a:solidFill>
              </a:rPr>
              <a:t>Also create additional recreational opportunities</a:t>
            </a:r>
          </a:p>
          <a:p>
            <a:pPr marL="800100" lvl="1" indent="-342900">
              <a:buFont typeface="Arial" panose="020B0604020202020204" pitchFamily="34" charset="0"/>
              <a:buChar char="•"/>
            </a:pPr>
            <a:r>
              <a:rPr lang="en-US" dirty="0">
                <a:solidFill>
                  <a:schemeClr val="tx1"/>
                </a:solidFill>
              </a:rPr>
              <a:t>Largemouth Bass</a:t>
            </a:r>
            <a:r>
              <a:rPr lang="en-US">
                <a:solidFill>
                  <a:schemeClr val="tx1"/>
                </a:solidFill>
              </a:rPr>
              <a:t>, Bluegill </a:t>
            </a:r>
            <a:r>
              <a:rPr lang="en-US" dirty="0">
                <a:solidFill>
                  <a:schemeClr val="tx1"/>
                </a:solidFill>
              </a:rPr>
              <a:t>or crappie</a:t>
            </a:r>
          </a:p>
          <a:p>
            <a:pPr marL="1257300" lvl="2" indent="-342900">
              <a:buFont typeface="Arial" panose="020B0604020202020204" pitchFamily="34" charset="0"/>
              <a:buChar char="•"/>
            </a:pPr>
            <a:r>
              <a:rPr lang="en-US" dirty="0">
                <a:solidFill>
                  <a:schemeClr val="tx1"/>
                </a:solidFill>
              </a:rPr>
              <a:t>Limited habitat</a:t>
            </a:r>
          </a:p>
          <a:p>
            <a:pPr marL="1257300" lvl="2" indent="-342900">
              <a:buFont typeface="Arial" panose="020B0604020202020204" pitchFamily="34" charset="0"/>
              <a:buChar char="•"/>
            </a:pPr>
            <a:r>
              <a:rPr lang="en-US" dirty="0">
                <a:solidFill>
                  <a:schemeClr val="tx1"/>
                </a:solidFill>
              </a:rPr>
              <a:t>Stockings have not been successful in most situations</a:t>
            </a:r>
          </a:p>
          <a:p>
            <a:pPr marL="800100" lvl="1" indent="-34290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863656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A84E1-18F1-9092-DAB9-1ABCE1A201B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23A80AB-93EB-C527-22A9-591CE4A49702}"/>
              </a:ext>
            </a:extLst>
          </p:cNvPr>
          <p:cNvSpPr>
            <a:spLocks noGrp="1"/>
          </p:cNvSpPr>
          <p:nvPr>
            <p:ph type="title"/>
          </p:nvPr>
        </p:nvSpPr>
        <p:spPr>
          <a:xfrm>
            <a:off x="452582" y="1265673"/>
            <a:ext cx="11277600" cy="821746"/>
          </a:xfrm>
        </p:spPr>
        <p:txBody>
          <a:bodyPr>
            <a:normAutofit fontScale="90000"/>
          </a:bodyPr>
          <a:lstStyle/>
          <a:p>
            <a:r>
              <a:rPr lang="en-US" dirty="0"/>
              <a:t>Local Options</a:t>
            </a:r>
          </a:p>
        </p:txBody>
      </p:sp>
      <p:sp>
        <p:nvSpPr>
          <p:cNvPr id="5" name="Text Placeholder 4">
            <a:extLst>
              <a:ext uri="{FF2B5EF4-FFF2-40B4-BE49-F238E27FC236}">
                <a16:creationId xmlns:a16="http://schemas.microsoft.com/office/drawing/2014/main" id="{FBAC2EC1-A1F9-009A-EA57-6271A55599C2}"/>
              </a:ext>
            </a:extLst>
          </p:cNvPr>
          <p:cNvSpPr>
            <a:spLocks noGrp="1"/>
          </p:cNvSpPr>
          <p:nvPr>
            <p:ph type="body" idx="1"/>
          </p:nvPr>
        </p:nvSpPr>
        <p:spPr>
          <a:xfrm>
            <a:off x="452582" y="2207491"/>
            <a:ext cx="11277599" cy="4322618"/>
          </a:xfrm>
        </p:spPr>
        <p:txBody>
          <a:bodyPr/>
          <a:lstStyle/>
          <a:p>
            <a:pPr marL="342900" indent="-342900">
              <a:buFont typeface="Arial" panose="020B0604020202020204" pitchFamily="34" charset="0"/>
              <a:buChar char="•"/>
            </a:pPr>
            <a:r>
              <a:rPr lang="en-US" dirty="0">
                <a:solidFill>
                  <a:schemeClr val="tx1"/>
                </a:solidFill>
              </a:rPr>
              <a:t>Localized White Perch tournaments</a:t>
            </a:r>
          </a:p>
          <a:p>
            <a:pPr marL="800100" lvl="1" indent="-342900">
              <a:buFont typeface="Arial" panose="020B0604020202020204" pitchFamily="34" charset="0"/>
              <a:buChar char="•"/>
            </a:pPr>
            <a:r>
              <a:rPr lang="en-US" dirty="0">
                <a:solidFill>
                  <a:schemeClr val="tx1"/>
                </a:solidFill>
              </a:rPr>
              <a:t>Unfortunately, not very large to fillet</a:t>
            </a:r>
          </a:p>
          <a:p>
            <a:pPr marL="800100" lvl="1" indent="-342900">
              <a:buFont typeface="Arial" panose="020B0604020202020204" pitchFamily="34" charset="0"/>
              <a:buChar char="•"/>
            </a:pPr>
            <a:r>
              <a:rPr lang="en-US" dirty="0">
                <a:solidFill>
                  <a:schemeClr val="tx1"/>
                </a:solidFill>
              </a:rPr>
              <a:t>Good to eat </a:t>
            </a:r>
          </a:p>
          <a:p>
            <a:pPr marL="342900" indent="-342900">
              <a:buFont typeface="Arial" panose="020B0604020202020204" pitchFamily="34" charset="0"/>
              <a:buChar char="•"/>
            </a:pPr>
            <a:r>
              <a:rPr lang="en-US" dirty="0">
                <a:solidFill>
                  <a:schemeClr val="tx1"/>
                </a:solidFill>
              </a:rPr>
              <a:t>Bowfishing events for Common Carp</a:t>
            </a:r>
          </a:p>
          <a:p>
            <a:pPr marL="800100" lvl="1" indent="-342900">
              <a:buFont typeface="Arial" panose="020B0604020202020204" pitchFamily="34" charset="0"/>
              <a:buChar char="•"/>
            </a:pPr>
            <a:r>
              <a:rPr lang="en-US" dirty="0">
                <a:solidFill>
                  <a:schemeClr val="tx1"/>
                </a:solidFill>
              </a:rPr>
              <a:t>Some anglers do target carp </a:t>
            </a:r>
          </a:p>
          <a:p>
            <a:pPr marL="800100" lvl="1" indent="-342900">
              <a:buFont typeface="Arial" panose="020B0604020202020204" pitchFamily="34" charset="0"/>
              <a:buChar char="•"/>
            </a:pPr>
            <a:r>
              <a:rPr lang="en-US" dirty="0">
                <a:solidFill>
                  <a:schemeClr val="tx1"/>
                </a:solidFill>
              </a:rPr>
              <a:t>Impact water quality and fish populations in many locations </a:t>
            </a:r>
          </a:p>
          <a:p>
            <a:pPr marL="800100" lvl="1" indent="-342900">
              <a:buFont typeface="Arial" panose="020B0604020202020204" pitchFamily="34" charset="0"/>
              <a:buChar char="•"/>
            </a:pPr>
            <a:r>
              <a:rPr lang="en-US" dirty="0">
                <a:solidFill>
                  <a:schemeClr val="tx1"/>
                </a:solidFill>
              </a:rPr>
              <a:t>Not the highest priority but could help</a:t>
            </a:r>
          </a:p>
        </p:txBody>
      </p:sp>
    </p:spTree>
    <p:extLst>
      <p:ext uri="{BB962C8B-B14F-4D97-AF65-F5344CB8AC3E}">
        <p14:creationId xmlns:p14="http://schemas.microsoft.com/office/powerpoint/2010/main" val="2694642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2582" y="1265673"/>
            <a:ext cx="11277600" cy="821746"/>
          </a:xfrm>
        </p:spPr>
        <p:txBody>
          <a:bodyPr>
            <a:normAutofit fontScale="90000"/>
          </a:bodyPr>
          <a:lstStyle/>
          <a:p>
            <a:r>
              <a:rPr lang="en-US" dirty="0"/>
              <a:t>Mission</a:t>
            </a:r>
          </a:p>
        </p:txBody>
      </p:sp>
      <p:sp>
        <p:nvSpPr>
          <p:cNvPr id="5" name="Text Placeholder 4"/>
          <p:cNvSpPr>
            <a:spLocks noGrp="1"/>
          </p:cNvSpPr>
          <p:nvPr>
            <p:ph type="body" idx="1"/>
          </p:nvPr>
        </p:nvSpPr>
        <p:spPr>
          <a:xfrm>
            <a:off x="452582" y="2207491"/>
            <a:ext cx="11277600" cy="1421080"/>
          </a:xfrm>
        </p:spPr>
        <p:txBody>
          <a:bodyPr>
            <a:normAutofit/>
          </a:bodyPr>
          <a:lstStyle/>
          <a:p>
            <a:pPr algn="ctr"/>
            <a:r>
              <a:rPr lang="en-US" sz="2800" dirty="0">
                <a:solidFill>
                  <a:schemeClr val="tx1"/>
                </a:solidFill>
              </a:rPr>
              <a:t>The mission of the Division of Fish &amp; Wildlife is to enrich the quality of life for present and future generations by balancing biological, recreational and economic benefits of Indiana’s fish, wildlife and their habitats.</a:t>
            </a:r>
          </a:p>
          <a:p>
            <a:pPr algn="ctr"/>
            <a:endParaRPr lang="en-US" sz="2800" dirty="0">
              <a:solidFill>
                <a:schemeClr val="tx1"/>
              </a:solidFill>
            </a:endParaRPr>
          </a:p>
          <a:p>
            <a:pPr algn="ctr"/>
            <a:endParaRPr lang="en-US" sz="2800" dirty="0">
              <a:solidFill>
                <a:schemeClr val="tx1"/>
              </a:solidFill>
            </a:endParaRPr>
          </a:p>
        </p:txBody>
      </p:sp>
      <p:sp>
        <p:nvSpPr>
          <p:cNvPr id="2" name="Text Placeholder 4">
            <a:extLst>
              <a:ext uri="{FF2B5EF4-FFF2-40B4-BE49-F238E27FC236}">
                <a16:creationId xmlns:a16="http://schemas.microsoft.com/office/drawing/2014/main" id="{584057F1-9169-2348-0334-4FADB07F256A}"/>
              </a:ext>
            </a:extLst>
          </p:cNvPr>
          <p:cNvSpPr txBox="1">
            <a:spLocks/>
          </p:cNvSpPr>
          <p:nvPr/>
        </p:nvSpPr>
        <p:spPr>
          <a:xfrm>
            <a:off x="575954" y="4770582"/>
            <a:ext cx="11277600" cy="192050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solidFill>
                  <a:schemeClr val="tx1"/>
                </a:solidFill>
              </a:rPr>
              <a:t>Assist in the management of aquatic resources specifically fish and their habitat  management by conducting fish populations surveys to provide recommendations on:</a:t>
            </a:r>
          </a:p>
          <a:p>
            <a:pPr marL="457200" indent="-457200">
              <a:lnSpc>
                <a:spcPct val="100000"/>
              </a:lnSpc>
              <a:spcBef>
                <a:spcPts val="0"/>
              </a:spcBef>
              <a:buFont typeface="Arial" panose="020B0604020202020204" pitchFamily="34" charset="0"/>
              <a:buChar char="•"/>
            </a:pPr>
            <a:r>
              <a:rPr lang="en-US" dirty="0">
                <a:solidFill>
                  <a:schemeClr val="tx1"/>
                </a:solidFill>
              </a:rPr>
              <a:t>Stocking recommendations</a:t>
            </a:r>
          </a:p>
          <a:p>
            <a:pPr marL="457200" indent="-457200">
              <a:lnSpc>
                <a:spcPct val="100000"/>
              </a:lnSpc>
              <a:spcBef>
                <a:spcPts val="0"/>
              </a:spcBef>
              <a:buFont typeface="Arial" panose="020B0604020202020204" pitchFamily="34" charset="0"/>
              <a:buChar char="•"/>
            </a:pPr>
            <a:r>
              <a:rPr lang="en-US" dirty="0">
                <a:solidFill>
                  <a:schemeClr val="tx1"/>
                </a:solidFill>
              </a:rPr>
              <a:t>Regulation proposal </a:t>
            </a:r>
          </a:p>
          <a:p>
            <a:pPr marL="457200" indent="-457200">
              <a:lnSpc>
                <a:spcPct val="100000"/>
              </a:lnSpc>
              <a:spcBef>
                <a:spcPts val="0"/>
              </a:spcBef>
              <a:buFont typeface="Arial" panose="020B0604020202020204" pitchFamily="34" charset="0"/>
              <a:buChar char="•"/>
            </a:pPr>
            <a:r>
              <a:rPr lang="en-US" dirty="0">
                <a:solidFill>
                  <a:schemeClr val="tx1"/>
                </a:solidFill>
              </a:rPr>
              <a:t>Other management actions</a:t>
            </a:r>
          </a:p>
          <a:p>
            <a:pPr algn="ctr"/>
            <a:endParaRPr lang="en-US" sz="2800" dirty="0">
              <a:solidFill>
                <a:schemeClr val="tx1"/>
              </a:solidFill>
            </a:endParaRPr>
          </a:p>
          <a:p>
            <a:pPr algn="ctr"/>
            <a:endParaRPr lang="en-US" sz="2800" dirty="0">
              <a:solidFill>
                <a:schemeClr val="tx1"/>
              </a:solidFill>
            </a:endParaRPr>
          </a:p>
        </p:txBody>
      </p:sp>
      <p:sp>
        <p:nvSpPr>
          <p:cNvPr id="3" name="Title 3">
            <a:extLst>
              <a:ext uri="{FF2B5EF4-FFF2-40B4-BE49-F238E27FC236}">
                <a16:creationId xmlns:a16="http://schemas.microsoft.com/office/drawing/2014/main" id="{C005F8E8-D152-60E8-ECBF-04F8C86AE18D}"/>
              </a:ext>
            </a:extLst>
          </p:cNvPr>
          <p:cNvSpPr txBox="1">
            <a:spLocks/>
          </p:cNvSpPr>
          <p:nvPr/>
        </p:nvSpPr>
        <p:spPr>
          <a:xfrm>
            <a:off x="452582" y="3788703"/>
            <a:ext cx="11277600" cy="821746"/>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t>Fisheries Biologist</a:t>
            </a:r>
          </a:p>
        </p:txBody>
      </p:sp>
    </p:spTree>
    <p:extLst>
      <p:ext uri="{BB962C8B-B14F-4D97-AF65-F5344CB8AC3E}">
        <p14:creationId xmlns:p14="http://schemas.microsoft.com/office/powerpoint/2010/main" val="456398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CC170-83B0-B328-02A4-44AE194FBA7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446A93B-D320-BFE9-7B02-C46C1658E387}"/>
              </a:ext>
            </a:extLst>
          </p:cNvPr>
          <p:cNvSpPr>
            <a:spLocks noGrp="1"/>
          </p:cNvSpPr>
          <p:nvPr>
            <p:ph type="title"/>
          </p:nvPr>
        </p:nvSpPr>
        <p:spPr>
          <a:xfrm>
            <a:off x="452582" y="1265673"/>
            <a:ext cx="11277600" cy="821746"/>
          </a:xfrm>
        </p:spPr>
        <p:txBody>
          <a:bodyPr>
            <a:normAutofit fontScale="90000"/>
          </a:bodyPr>
          <a:lstStyle/>
          <a:p>
            <a:r>
              <a:rPr lang="en-US" dirty="0"/>
              <a:t>Questions/Discussion</a:t>
            </a:r>
          </a:p>
        </p:txBody>
      </p:sp>
      <p:sp>
        <p:nvSpPr>
          <p:cNvPr id="5" name="Text Placeholder 4">
            <a:extLst>
              <a:ext uri="{FF2B5EF4-FFF2-40B4-BE49-F238E27FC236}">
                <a16:creationId xmlns:a16="http://schemas.microsoft.com/office/drawing/2014/main" id="{9DB9B240-6C5B-270E-C0B9-0F9720389ED4}"/>
              </a:ext>
            </a:extLst>
          </p:cNvPr>
          <p:cNvSpPr>
            <a:spLocks noGrp="1"/>
          </p:cNvSpPr>
          <p:nvPr>
            <p:ph type="body" idx="1"/>
          </p:nvPr>
        </p:nvSpPr>
        <p:spPr>
          <a:xfrm>
            <a:off x="452582" y="2207491"/>
            <a:ext cx="11277600" cy="4322618"/>
          </a:xfrm>
        </p:spPr>
        <p:txBody>
          <a:bodyPr/>
          <a:lstStyle/>
          <a:p>
            <a:endParaRPr lang="en-US" dirty="0">
              <a:solidFill>
                <a:schemeClr val="tx1"/>
              </a:solidFill>
            </a:endParaRPr>
          </a:p>
          <a:p>
            <a:endParaRPr lang="en-US" dirty="0">
              <a:solidFill>
                <a:schemeClr val="tx1"/>
              </a:solidFill>
            </a:endParaRPr>
          </a:p>
          <a:p>
            <a:endParaRPr lang="en-US" dirty="0">
              <a:solidFill>
                <a:schemeClr val="tx1"/>
              </a:solidFill>
            </a:endParaRPr>
          </a:p>
          <a:p>
            <a:r>
              <a:rPr lang="en-US" dirty="0">
                <a:solidFill>
                  <a:schemeClr val="tx1"/>
                </a:solidFill>
              </a:rPr>
              <a:t>Tom Bacula, Fisheries Biologist</a:t>
            </a:r>
          </a:p>
          <a:p>
            <a:r>
              <a:rPr lang="en-US" dirty="0">
                <a:solidFill>
                  <a:schemeClr val="tx1"/>
                </a:solidFill>
              </a:rPr>
              <a:t>Email: </a:t>
            </a:r>
            <a:r>
              <a:rPr lang="en-US" dirty="0">
                <a:solidFill>
                  <a:schemeClr val="tx1"/>
                </a:solidFill>
                <a:hlinkClick r:id="rId3"/>
              </a:rPr>
              <a:t>tbacula@dnr.IN.gov</a:t>
            </a:r>
            <a:endParaRPr lang="en-US" dirty="0">
              <a:solidFill>
                <a:schemeClr val="tx1"/>
              </a:solidFill>
            </a:endParaRPr>
          </a:p>
          <a:p>
            <a:r>
              <a:rPr lang="en-US" dirty="0">
                <a:solidFill>
                  <a:schemeClr val="tx1"/>
                </a:solidFill>
              </a:rPr>
              <a:t>Phone: 574-896-3673</a:t>
            </a:r>
          </a:p>
        </p:txBody>
      </p:sp>
      <p:graphicFrame>
        <p:nvGraphicFramePr>
          <p:cNvPr id="2" name="Object 1">
            <a:extLst>
              <a:ext uri="{FF2B5EF4-FFF2-40B4-BE49-F238E27FC236}">
                <a16:creationId xmlns:a16="http://schemas.microsoft.com/office/drawing/2014/main" id="{0B9563D4-AD7D-70F2-6F02-4BB3DBA1F5E8}"/>
              </a:ext>
            </a:extLst>
          </p:cNvPr>
          <p:cNvGraphicFramePr>
            <a:graphicFrameLocks noChangeAspect="1"/>
          </p:cNvGraphicFramePr>
          <p:nvPr>
            <p:extLst>
              <p:ext uri="{D42A27DB-BD31-4B8C-83A1-F6EECF244321}">
                <p14:modId xmlns:p14="http://schemas.microsoft.com/office/powerpoint/2010/main" val="2992785133"/>
              </p:ext>
            </p:extLst>
          </p:nvPr>
        </p:nvGraphicFramePr>
        <p:xfrm>
          <a:off x="7165666" y="-20782"/>
          <a:ext cx="5045384" cy="6530109"/>
        </p:xfrm>
        <a:graphic>
          <a:graphicData uri="http://schemas.openxmlformats.org/presentationml/2006/ole">
            <mc:AlternateContent xmlns:mc="http://schemas.openxmlformats.org/markup-compatibility/2006">
              <mc:Choice xmlns:v="urn:schemas-microsoft-com:vml" Requires="v">
                <p:oleObj name="Acrobat Document" r:id="rId4" imgW="5829298" imgH="7543753" progId="Acrobat.Document.DC">
                  <p:embed/>
                </p:oleObj>
              </mc:Choice>
              <mc:Fallback>
                <p:oleObj name="Acrobat Document" r:id="rId4" imgW="5829298" imgH="7543753" progId="Acrobat.Document.DC">
                  <p:embed/>
                  <p:pic>
                    <p:nvPicPr>
                      <p:cNvPr id="2" name="Object 1">
                        <a:extLst>
                          <a:ext uri="{FF2B5EF4-FFF2-40B4-BE49-F238E27FC236}">
                            <a16:creationId xmlns:a16="http://schemas.microsoft.com/office/drawing/2014/main" id="{0B9563D4-AD7D-70F2-6F02-4BB3DBA1F5E8}"/>
                          </a:ext>
                        </a:extLst>
                      </p:cNvPr>
                      <p:cNvPicPr/>
                      <p:nvPr/>
                    </p:nvPicPr>
                    <p:blipFill>
                      <a:blip r:embed="rId5"/>
                      <a:stretch>
                        <a:fillRect/>
                      </a:stretch>
                    </p:blipFill>
                    <p:spPr>
                      <a:xfrm>
                        <a:off x="7165666" y="-20782"/>
                        <a:ext cx="5045384" cy="6530109"/>
                      </a:xfrm>
                      <a:prstGeom prst="rect">
                        <a:avLst/>
                      </a:prstGeom>
                    </p:spPr>
                  </p:pic>
                </p:oleObj>
              </mc:Fallback>
            </mc:AlternateContent>
          </a:graphicData>
        </a:graphic>
      </p:graphicFrame>
    </p:spTree>
    <p:extLst>
      <p:ext uri="{BB962C8B-B14F-4D97-AF65-F5344CB8AC3E}">
        <p14:creationId xmlns:p14="http://schemas.microsoft.com/office/powerpoint/2010/main" val="2993135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AD55E-2572-18E3-F923-5ED77C4176F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E614B15-FB88-EC06-5B93-B335054122D4}"/>
              </a:ext>
            </a:extLst>
          </p:cNvPr>
          <p:cNvSpPr>
            <a:spLocks noGrp="1"/>
          </p:cNvSpPr>
          <p:nvPr>
            <p:ph type="title"/>
          </p:nvPr>
        </p:nvSpPr>
        <p:spPr>
          <a:xfrm>
            <a:off x="452582" y="1265673"/>
            <a:ext cx="11277600" cy="821746"/>
          </a:xfrm>
        </p:spPr>
        <p:txBody>
          <a:bodyPr>
            <a:normAutofit fontScale="90000"/>
          </a:bodyPr>
          <a:lstStyle/>
          <a:p>
            <a:r>
              <a:rPr lang="en-US" dirty="0"/>
              <a:t>Outline	</a:t>
            </a:r>
          </a:p>
        </p:txBody>
      </p:sp>
      <p:sp>
        <p:nvSpPr>
          <p:cNvPr id="5" name="Text Placeholder 4">
            <a:extLst>
              <a:ext uri="{FF2B5EF4-FFF2-40B4-BE49-F238E27FC236}">
                <a16:creationId xmlns:a16="http://schemas.microsoft.com/office/drawing/2014/main" id="{FA3DE26E-2E36-8A29-20EE-CDA3FF3D86C6}"/>
              </a:ext>
            </a:extLst>
          </p:cNvPr>
          <p:cNvSpPr>
            <a:spLocks noGrp="1"/>
          </p:cNvSpPr>
          <p:nvPr>
            <p:ph type="body" idx="1"/>
          </p:nvPr>
        </p:nvSpPr>
        <p:spPr>
          <a:xfrm>
            <a:off x="452582" y="2207491"/>
            <a:ext cx="11277600" cy="4322618"/>
          </a:xfrm>
        </p:spPr>
        <p:txBody>
          <a:bodyPr/>
          <a:lstStyle/>
          <a:p>
            <a:pPr marL="342900" indent="-342900">
              <a:buFont typeface="Arial" panose="020B0604020202020204" pitchFamily="34" charset="0"/>
              <a:buChar char="•"/>
            </a:pPr>
            <a:r>
              <a:rPr lang="en-US" dirty="0">
                <a:solidFill>
                  <a:schemeClr val="tx1"/>
                </a:solidFill>
              </a:rPr>
              <a:t>2023 General Fisheries Survey</a:t>
            </a:r>
          </a:p>
          <a:p>
            <a:pPr marL="342900" indent="-342900">
              <a:buFont typeface="Arial" panose="020B0604020202020204" pitchFamily="34" charset="0"/>
              <a:buChar char="•"/>
            </a:pPr>
            <a:r>
              <a:rPr lang="en-US" dirty="0">
                <a:solidFill>
                  <a:schemeClr val="tx1"/>
                </a:solidFill>
              </a:rPr>
              <a:t>Past Fisheries Surveys</a:t>
            </a:r>
          </a:p>
          <a:p>
            <a:pPr marL="342900" indent="-342900">
              <a:buFont typeface="Arial" panose="020B0604020202020204" pitchFamily="34" charset="0"/>
              <a:buChar char="•"/>
            </a:pPr>
            <a:r>
              <a:rPr lang="en-US" dirty="0">
                <a:solidFill>
                  <a:schemeClr val="tx1"/>
                </a:solidFill>
              </a:rPr>
              <a:t>Whole Lake Fish Eradication</a:t>
            </a:r>
          </a:p>
          <a:p>
            <a:pPr marL="800100" lvl="1" indent="-342900">
              <a:buFont typeface="Arial" panose="020B0604020202020204" pitchFamily="34" charset="0"/>
              <a:buChar char="•"/>
            </a:pPr>
            <a:r>
              <a:rPr lang="en-US" dirty="0">
                <a:solidFill>
                  <a:schemeClr val="tx1"/>
                </a:solidFill>
              </a:rPr>
              <a:t>What would occur</a:t>
            </a:r>
          </a:p>
          <a:p>
            <a:pPr marL="800100" lvl="1" indent="-342900">
              <a:buFont typeface="Arial" panose="020B0604020202020204" pitchFamily="34" charset="0"/>
              <a:buChar char="•"/>
            </a:pPr>
            <a:r>
              <a:rPr lang="en-US" dirty="0">
                <a:solidFill>
                  <a:schemeClr val="tx1"/>
                </a:solidFill>
              </a:rPr>
              <a:t>Fish toxicant used</a:t>
            </a:r>
          </a:p>
          <a:p>
            <a:pPr marL="800100" lvl="1" indent="-342900">
              <a:buFont typeface="Arial" panose="020B0604020202020204" pitchFamily="34" charset="0"/>
              <a:buChar char="•"/>
            </a:pPr>
            <a:r>
              <a:rPr lang="en-US" dirty="0">
                <a:solidFill>
                  <a:schemeClr val="tx1"/>
                </a:solidFill>
              </a:rPr>
              <a:t>Pros </a:t>
            </a:r>
          </a:p>
          <a:p>
            <a:pPr marL="800100" lvl="1" indent="-342900">
              <a:buFont typeface="Arial" panose="020B0604020202020204" pitchFamily="34" charset="0"/>
              <a:buChar char="•"/>
            </a:pPr>
            <a:r>
              <a:rPr lang="en-US" dirty="0">
                <a:solidFill>
                  <a:schemeClr val="tx1"/>
                </a:solidFill>
              </a:rPr>
              <a:t>Cons</a:t>
            </a:r>
          </a:p>
          <a:p>
            <a:pPr marL="342900" indent="-342900">
              <a:buFont typeface="Arial" panose="020B0604020202020204" pitchFamily="34" charset="0"/>
              <a:buChar char="•"/>
            </a:pPr>
            <a:r>
              <a:rPr lang="en-US" dirty="0">
                <a:solidFill>
                  <a:schemeClr val="tx1"/>
                </a:solidFill>
              </a:rPr>
              <a:t>Alternate Management Options</a:t>
            </a:r>
          </a:p>
          <a:p>
            <a:pPr marL="342900" indent="-342900">
              <a:buFont typeface="Arial" panose="020B0604020202020204" pitchFamily="34" charset="0"/>
              <a:buChar char="•"/>
            </a:pPr>
            <a:r>
              <a:rPr lang="en-US" dirty="0">
                <a:solidFill>
                  <a:schemeClr val="tx1"/>
                </a:solidFill>
              </a:rPr>
              <a:t>Questions/Discussion</a:t>
            </a:r>
          </a:p>
          <a:p>
            <a:pPr marL="342900" indent="-34290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285995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EAB53-5163-CE7A-62B5-2D46DF4CC9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1E8FEEB-375C-0E3D-FA74-3E3D8DF91C61}"/>
              </a:ext>
            </a:extLst>
          </p:cNvPr>
          <p:cNvSpPr>
            <a:spLocks noGrp="1"/>
          </p:cNvSpPr>
          <p:nvPr>
            <p:ph type="title"/>
          </p:nvPr>
        </p:nvSpPr>
        <p:spPr>
          <a:xfrm>
            <a:off x="452582" y="1265673"/>
            <a:ext cx="11277600" cy="821746"/>
          </a:xfrm>
        </p:spPr>
        <p:txBody>
          <a:bodyPr>
            <a:normAutofit fontScale="90000"/>
          </a:bodyPr>
          <a:lstStyle/>
          <a:p>
            <a:r>
              <a:rPr lang="en-US" dirty="0"/>
              <a:t>Outline	</a:t>
            </a:r>
          </a:p>
        </p:txBody>
      </p:sp>
      <p:sp>
        <p:nvSpPr>
          <p:cNvPr id="5" name="Text Placeholder 4">
            <a:extLst>
              <a:ext uri="{FF2B5EF4-FFF2-40B4-BE49-F238E27FC236}">
                <a16:creationId xmlns:a16="http://schemas.microsoft.com/office/drawing/2014/main" id="{3381E1B6-EF2F-34A1-1FE1-77C50B2796E1}"/>
              </a:ext>
            </a:extLst>
          </p:cNvPr>
          <p:cNvSpPr>
            <a:spLocks noGrp="1"/>
          </p:cNvSpPr>
          <p:nvPr>
            <p:ph type="body" idx="1"/>
          </p:nvPr>
        </p:nvSpPr>
        <p:spPr>
          <a:xfrm>
            <a:off x="452582" y="2207491"/>
            <a:ext cx="11277600" cy="4322618"/>
          </a:xfrm>
        </p:spPr>
        <p:txBody>
          <a:bodyPr/>
          <a:lstStyle/>
          <a:p>
            <a:pPr marL="342900" indent="-342900">
              <a:buFont typeface="Arial" panose="020B0604020202020204" pitchFamily="34" charset="0"/>
              <a:buChar char="•"/>
            </a:pPr>
            <a:r>
              <a:rPr lang="en-US" b="1" dirty="0">
                <a:solidFill>
                  <a:schemeClr val="tx1"/>
                </a:solidFill>
              </a:rPr>
              <a:t>2023 General Fisheries Survey</a:t>
            </a:r>
          </a:p>
          <a:p>
            <a:pPr marL="342900" indent="-342900">
              <a:buFont typeface="Arial" panose="020B0604020202020204" pitchFamily="34" charset="0"/>
              <a:buChar char="•"/>
            </a:pPr>
            <a:r>
              <a:rPr lang="en-US" dirty="0">
                <a:solidFill>
                  <a:schemeClr val="tx1"/>
                </a:solidFill>
              </a:rPr>
              <a:t>Past Fisheries Surveys</a:t>
            </a:r>
          </a:p>
          <a:p>
            <a:pPr marL="342900" indent="-342900">
              <a:buFont typeface="Arial" panose="020B0604020202020204" pitchFamily="34" charset="0"/>
              <a:buChar char="•"/>
            </a:pPr>
            <a:r>
              <a:rPr lang="en-US" dirty="0">
                <a:solidFill>
                  <a:schemeClr val="tx1"/>
                </a:solidFill>
              </a:rPr>
              <a:t>Whole Lake Fish Eradication</a:t>
            </a:r>
          </a:p>
          <a:p>
            <a:pPr marL="800100" lvl="1" indent="-342900">
              <a:buFont typeface="Arial" panose="020B0604020202020204" pitchFamily="34" charset="0"/>
              <a:buChar char="•"/>
            </a:pPr>
            <a:r>
              <a:rPr lang="en-US" dirty="0">
                <a:solidFill>
                  <a:schemeClr val="tx1"/>
                </a:solidFill>
              </a:rPr>
              <a:t>What would occur</a:t>
            </a:r>
          </a:p>
          <a:p>
            <a:pPr marL="800100" lvl="1" indent="-342900">
              <a:buFont typeface="Arial" panose="020B0604020202020204" pitchFamily="34" charset="0"/>
              <a:buChar char="•"/>
            </a:pPr>
            <a:r>
              <a:rPr lang="en-US" dirty="0">
                <a:solidFill>
                  <a:schemeClr val="tx1"/>
                </a:solidFill>
              </a:rPr>
              <a:t>Fish toxicant used</a:t>
            </a:r>
          </a:p>
          <a:p>
            <a:pPr marL="800100" lvl="1" indent="-342900">
              <a:buFont typeface="Arial" panose="020B0604020202020204" pitchFamily="34" charset="0"/>
              <a:buChar char="•"/>
            </a:pPr>
            <a:r>
              <a:rPr lang="en-US" dirty="0">
                <a:solidFill>
                  <a:schemeClr val="tx1"/>
                </a:solidFill>
              </a:rPr>
              <a:t>Pros </a:t>
            </a:r>
          </a:p>
          <a:p>
            <a:pPr marL="800100" lvl="1" indent="-342900">
              <a:buFont typeface="Arial" panose="020B0604020202020204" pitchFamily="34" charset="0"/>
              <a:buChar char="•"/>
            </a:pPr>
            <a:r>
              <a:rPr lang="en-US" dirty="0">
                <a:solidFill>
                  <a:schemeClr val="tx1"/>
                </a:solidFill>
              </a:rPr>
              <a:t>Cons</a:t>
            </a:r>
          </a:p>
          <a:p>
            <a:pPr marL="342900" indent="-342900">
              <a:buFont typeface="Arial" panose="020B0604020202020204" pitchFamily="34" charset="0"/>
              <a:buChar char="•"/>
            </a:pPr>
            <a:r>
              <a:rPr lang="en-US" dirty="0">
                <a:solidFill>
                  <a:schemeClr val="tx1"/>
                </a:solidFill>
              </a:rPr>
              <a:t>Alternate Management Options</a:t>
            </a:r>
          </a:p>
          <a:p>
            <a:pPr marL="342900" indent="-342900">
              <a:buFont typeface="Arial" panose="020B0604020202020204" pitchFamily="34" charset="0"/>
              <a:buChar char="•"/>
            </a:pPr>
            <a:r>
              <a:rPr lang="en-US" dirty="0">
                <a:solidFill>
                  <a:schemeClr val="tx1"/>
                </a:solidFill>
              </a:rPr>
              <a:t>Questions/Discussion</a:t>
            </a:r>
          </a:p>
          <a:p>
            <a:pPr marL="342900" indent="-34290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1379073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431DB-8F29-823C-4221-E78AC330B25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3926B1A-DE49-F8B9-60E3-BFE99E0CD629}"/>
              </a:ext>
            </a:extLst>
          </p:cNvPr>
          <p:cNvSpPr>
            <a:spLocks noGrp="1"/>
          </p:cNvSpPr>
          <p:nvPr>
            <p:ph type="title"/>
          </p:nvPr>
        </p:nvSpPr>
        <p:spPr>
          <a:xfrm>
            <a:off x="452582" y="1265673"/>
            <a:ext cx="11277600" cy="821746"/>
          </a:xfrm>
        </p:spPr>
        <p:txBody>
          <a:bodyPr>
            <a:normAutofit fontScale="90000"/>
          </a:bodyPr>
          <a:lstStyle/>
          <a:p>
            <a:r>
              <a:rPr lang="en-US" dirty="0"/>
              <a:t>2023 Fisheries Survey</a:t>
            </a:r>
          </a:p>
        </p:txBody>
      </p:sp>
      <p:sp>
        <p:nvSpPr>
          <p:cNvPr id="5" name="Text Placeholder 4">
            <a:extLst>
              <a:ext uri="{FF2B5EF4-FFF2-40B4-BE49-F238E27FC236}">
                <a16:creationId xmlns:a16="http://schemas.microsoft.com/office/drawing/2014/main" id="{9DE25320-B0A6-1D5B-FB97-B1C850A147B5}"/>
              </a:ext>
            </a:extLst>
          </p:cNvPr>
          <p:cNvSpPr>
            <a:spLocks noGrp="1"/>
          </p:cNvSpPr>
          <p:nvPr>
            <p:ph type="body" idx="1"/>
          </p:nvPr>
        </p:nvSpPr>
        <p:spPr>
          <a:xfrm>
            <a:off x="5428343" y="2078036"/>
            <a:ext cx="6311075" cy="4543425"/>
          </a:xfrm>
        </p:spPr>
        <p:txBody>
          <a:bodyPr>
            <a:normAutofit/>
          </a:bodyPr>
          <a:lstStyle/>
          <a:p>
            <a:pPr marL="342900" indent="-342900">
              <a:buFont typeface="Arial" panose="020B0604020202020204" pitchFamily="34" charset="0"/>
              <a:buChar char="•"/>
            </a:pPr>
            <a:r>
              <a:rPr lang="en-US" dirty="0">
                <a:solidFill>
                  <a:schemeClr val="tx1"/>
                </a:solidFill>
              </a:rPr>
              <a:t>3,369 Total fish were collected</a:t>
            </a:r>
          </a:p>
          <a:p>
            <a:pPr marL="342900" indent="-342900">
              <a:buFont typeface="Arial" panose="020B0604020202020204" pitchFamily="34" charset="0"/>
              <a:buChar char="•"/>
            </a:pPr>
            <a:r>
              <a:rPr lang="en-US" dirty="0">
                <a:solidFill>
                  <a:schemeClr val="tx1"/>
                </a:solidFill>
              </a:rPr>
              <a:t>White Perch and Gizzard Shad undesirable to anglers and impact food web</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a:solidFill>
                <a:schemeClr val="tx1"/>
              </a:solidFill>
            </a:endParaRPr>
          </a:p>
        </p:txBody>
      </p:sp>
      <p:pic>
        <p:nvPicPr>
          <p:cNvPr id="6" name="Picture 5">
            <a:extLst>
              <a:ext uri="{FF2B5EF4-FFF2-40B4-BE49-F238E27FC236}">
                <a16:creationId xmlns:a16="http://schemas.microsoft.com/office/drawing/2014/main" id="{5891D1E2-26CF-99E7-4BD1-230C070C3116}"/>
              </a:ext>
            </a:extLst>
          </p:cNvPr>
          <p:cNvPicPr>
            <a:picLocks noChangeAspect="1"/>
          </p:cNvPicPr>
          <p:nvPr/>
        </p:nvPicPr>
        <p:blipFill>
          <a:blip r:embed="rId3"/>
          <a:stretch>
            <a:fillRect/>
          </a:stretch>
        </p:blipFill>
        <p:spPr>
          <a:xfrm>
            <a:off x="666140" y="2078037"/>
            <a:ext cx="3790950" cy="4543425"/>
          </a:xfrm>
          <a:prstGeom prst="rect">
            <a:avLst/>
          </a:prstGeom>
        </p:spPr>
      </p:pic>
      <p:pic>
        <p:nvPicPr>
          <p:cNvPr id="7" name="Picture 6">
            <a:extLst>
              <a:ext uri="{FF2B5EF4-FFF2-40B4-BE49-F238E27FC236}">
                <a16:creationId xmlns:a16="http://schemas.microsoft.com/office/drawing/2014/main" id="{FC95E730-5BCA-D24D-971E-BEF2793A3630}"/>
              </a:ext>
            </a:extLst>
          </p:cNvPr>
          <p:cNvPicPr>
            <a:picLocks noChangeAspect="1"/>
          </p:cNvPicPr>
          <p:nvPr/>
        </p:nvPicPr>
        <p:blipFill>
          <a:blip r:embed="rId4"/>
          <a:stretch>
            <a:fillRect/>
          </a:stretch>
        </p:blipFill>
        <p:spPr>
          <a:xfrm>
            <a:off x="6520863" y="3658548"/>
            <a:ext cx="4109060" cy="2962913"/>
          </a:xfrm>
          <a:prstGeom prst="rect">
            <a:avLst/>
          </a:prstGeom>
        </p:spPr>
      </p:pic>
    </p:spTree>
    <p:extLst>
      <p:ext uri="{BB962C8B-B14F-4D97-AF65-F5344CB8AC3E}">
        <p14:creationId xmlns:p14="http://schemas.microsoft.com/office/powerpoint/2010/main" val="943173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AFB7A-9BC2-D588-D930-F4B952B62A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78F7526-8425-46F6-767D-597C5A097846}"/>
              </a:ext>
            </a:extLst>
          </p:cNvPr>
          <p:cNvSpPr>
            <a:spLocks noGrp="1"/>
          </p:cNvSpPr>
          <p:nvPr>
            <p:ph type="title"/>
          </p:nvPr>
        </p:nvSpPr>
        <p:spPr>
          <a:xfrm>
            <a:off x="452582" y="1265673"/>
            <a:ext cx="11277600" cy="821746"/>
          </a:xfrm>
        </p:spPr>
        <p:txBody>
          <a:bodyPr>
            <a:normAutofit fontScale="90000"/>
          </a:bodyPr>
          <a:lstStyle/>
          <a:p>
            <a:r>
              <a:rPr lang="en-US" dirty="0"/>
              <a:t>2023 Fisheries Survey</a:t>
            </a:r>
          </a:p>
        </p:txBody>
      </p:sp>
      <p:sp>
        <p:nvSpPr>
          <p:cNvPr id="5" name="Text Placeholder 4">
            <a:extLst>
              <a:ext uri="{FF2B5EF4-FFF2-40B4-BE49-F238E27FC236}">
                <a16:creationId xmlns:a16="http://schemas.microsoft.com/office/drawing/2014/main" id="{C1ED37D2-E40A-AA64-3D99-C96DD0DEF615}"/>
              </a:ext>
            </a:extLst>
          </p:cNvPr>
          <p:cNvSpPr>
            <a:spLocks noGrp="1"/>
          </p:cNvSpPr>
          <p:nvPr>
            <p:ph type="body" idx="1"/>
          </p:nvPr>
        </p:nvSpPr>
        <p:spPr>
          <a:xfrm>
            <a:off x="5428343" y="2078036"/>
            <a:ext cx="6311075" cy="4543425"/>
          </a:xfrm>
        </p:spPr>
        <p:txBody>
          <a:bodyPr>
            <a:normAutofit fontScale="92500" lnSpcReduction="10000"/>
          </a:bodyPr>
          <a:lstStyle/>
          <a:p>
            <a:pPr marL="342900" indent="-342900">
              <a:buFont typeface="Arial" panose="020B0604020202020204" pitchFamily="34" charset="0"/>
              <a:buChar char="•"/>
            </a:pPr>
            <a:r>
              <a:rPr lang="en-US" dirty="0">
                <a:solidFill>
                  <a:schemeClr val="tx1"/>
                </a:solidFill>
              </a:rPr>
              <a:t>One of best Channel Catfish lakes in NWI</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Mostly small Bluegill collected</a:t>
            </a:r>
          </a:p>
          <a:p>
            <a:pPr marL="342900" indent="-342900">
              <a:buFont typeface="Arial" panose="020B0604020202020204" pitchFamily="34" charset="0"/>
              <a:buChar char="•"/>
            </a:pPr>
            <a:r>
              <a:rPr lang="en-US" dirty="0">
                <a:solidFill>
                  <a:schemeClr val="tx1"/>
                </a:solidFill>
              </a:rPr>
              <a:t>Only 3 Largemouth Bass and 1 Smallmouth Bass</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a:solidFill>
                <a:schemeClr val="tx1"/>
              </a:solidFill>
            </a:endParaRPr>
          </a:p>
        </p:txBody>
      </p:sp>
      <p:pic>
        <p:nvPicPr>
          <p:cNvPr id="6" name="Picture 5">
            <a:extLst>
              <a:ext uri="{FF2B5EF4-FFF2-40B4-BE49-F238E27FC236}">
                <a16:creationId xmlns:a16="http://schemas.microsoft.com/office/drawing/2014/main" id="{669C47B0-D87D-4879-F92B-5F9B3D8454C1}"/>
              </a:ext>
            </a:extLst>
          </p:cNvPr>
          <p:cNvPicPr>
            <a:picLocks noChangeAspect="1"/>
          </p:cNvPicPr>
          <p:nvPr/>
        </p:nvPicPr>
        <p:blipFill>
          <a:blip r:embed="rId3"/>
          <a:stretch>
            <a:fillRect/>
          </a:stretch>
        </p:blipFill>
        <p:spPr>
          <a:xfrm>
            <a:off x="666140" y="2078037"/>
            <a:ext cx="3790950" cy="4543425"/>
          </a:xfrm>
          <a:prstGeom prst="rect">
            <a:avLst/>
          </a:prstGeom>
        </p:spPr>
      </p:pic>
      <p:pic>
        <p:nvPicPr>
          <p:cNvPr id="2" name="Picture 1">
            <a:extLst>
              <a:ext uri="{FF2B5EF4-FFF2-40B4-BE49-F238E27FC236}">
                <a16:creationId xmlns:a16="http://schemas.microsoft.com/office/drawing/2014/main" id="{907467B6-04D7-F20B-799C-316E86E49926}"/>
              </a:ext>
            </a:extLst>
          </p:cNvPr>
          <p:cNvPicPr>
            <a:picLocks noChangeAspect="1"/>
          </p:cNvPicPr>
          <p:nvPr/>
        </p:nvPicPr>
        <p:blipFill>
          <a:blip r:embed="rId4"/>
          <a:stretch>
            <a:fillRect/>
          </a:stretch>
        </p:blipFill>
        <p:spPr>
          <a:xfrm>
            <a:off x="5827461" y="2535196"/>
            <a:ext cx="5355201" cy="3057131"/>
          </a:xfrm>
          <a:prstGeom prst="rect">
            <a:avLst/>
          </a:prstGeom>
        </p:spPr>
      </p:pic>
    </p:spTree>
    <p:extLst>
      <p:ext uri="{BB962C8B-B14F-4D97-AF65-F5344CB8AC3E}">
        <p14:creationId xmlns:p14="http://schemas.microsoft.com/office/powerpoint/2010/main" val="3994064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90B92-9AF6-9F1E-21D3-A59E5D491EF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7F072D6-2CE7-256D-1146-6555699EF8E3}"/>
              </a:ext>
            </a:extLst>
          </p:cNvPr>
          <p:cNvSpPr>
            <a:spLocks noGrp="1"/>
          </p:cNvSpPr>
          <p:nvPr>
            <p:ph type="title"/>
          </p:nvPr>
        </p:nvSpPr>
        <p:spPr>
          <a:xfrm>
            <a:off x="452582" y="1265673"/>
            <a:ext cx="11277600" cy="821746"/>
          </a:xfrm>
        </p:spPr>
        <p:txBody>
          <a:bodyPr>
            <a:normAutofit fontScale="90000"/>
          </a:bodyPr>
          <a:lstStyle/>
          <a:p>
            <a:r>
              <a:rPr lang="en-US" dirty="0"/>
              <a:t>Outline	</a:t>
            </a:r>
          </a:p>
        </p:txBody>
      </p:sp>
      <p:sp>
        <p:nvSpPr>
          <p:cNvPr id="5" name="Text Placeholder 4">
            <a:extLst>
              <a:ext uri="{FF2B5EF4-FFF2-40B4-BE49-F238E27FC236}">
                <a16:creationId xmlns:a16="http://schemas.microsoft.com/office/drawing/2014/main" id="{F1CF38A9-1B8C-2413-86D1-845BEA6E63BF}"/>
              </a:ext>
            </a:extLst>
          </p:cNvPr>
          <p:cNvSpPr>
            <a:spLocks noGrp="1"/>
          </p:cNvSpPr>
          <p:nvPr>
            <p:ph type="body" idx="1"/>
          </p:nvPr>
        </p:nvSpPr>
        <p:spPr>
          <a:xfrm>
            <a:off x="452582" y="2207491"/>
            <a:ext cx="11277600" cy="4322618"/>
          </a:xfrm>
        </p:spPr>
        <p:txBody>
          <a:bodyPr/>
          <a:lstStyle/>
          <a:p>
            <a:pPr marL="342900" indent="-342900">
              <a:buFont typeface="Arial" panose="020B0604020202020204" pitchFamily="34" charset="0"/>
              <a:buChar char="•"/>
            </a:pPr>
            <a:r>
              <a:rPr lang="en-US" dirty="0">
                <a:solidFill>
                  <a:schemeClr val="tx1"/>
                </a:solidFill>
              </a:rPr>
              <a:t>2023 General Fisheries Survey</a:t>
            </a:r>
          </a:p>
          <a:p>
            <a:pPr marL="342900" indent="-342900">
              <a:buFont typeface="Arial" panose="020B0604020202020204" pitchFamily="34" charset="0"/>
              <a:buChar char="•"/>
            </a:pPr>
            <a:r>
              <a:rPr lang="en-US" b="1" dirty="0">
                <a:solidFill>
                  <a:schemeClr val="tx1"/>
                </a:solidFill>
              </a:rPr>
              <a:t>Past Fisheries Surveys</a:t>
            </a:r>
          </a:p>
          <a:p>
            <a:pPr marL="342900" indent="-342900">
              <a:buFont typeface="Arial" panose="020B0604020202020204" pitchFamily="34" charset="0"/>
              <a:buChar char="•"/>
            </a:pPr>
            <a:r>
              <a:rPr lang="en-US" dirty="0">
                <a:solidFill>
                  <a:schemeClr val="tx1"/>
                </a:solidFill>
              </a:rPr>
              <a:t>Whole Lake Fish Eradication</a:t>
            </a:r>
          </a:p>
          <a:p>
            <a:pPr marL="800100" lvl="1" indent="-342900">
              <a:buFont typeface="Arial" panose="020B0604020202020204" pitchFamily="34" charset="0"/>
              <a:buChar char="•"/>
            </a:pPr>
            <a:r>
              <a:rPr lang="en-US" dirty="0">
                <a:solidFill>
                  <a:schemeClr val="tx1"/>
                </a:solidFill>
              </a:rPr>
              <a:t>What would occur</a:t>
            </a:r>
          </a:p>
          <a:p>
            <a:pPr marL="800100" lvl="1" indent="-342900">
              <a:buFont typeface="Arial" panose="020B0604020202020204" pitchFamily="34" charset="0"/>
              <a:buChar char="•"/>
            </a:pPr>
            <a:r>
              <a:rPr lang="en-US" dirty="0">
                <a:solidFill>
                  <a:schemeClr val="tx1"/>
                </a:solidFill>
              </a:rPr>
              <a:t>Fish toxicant used</a:t>
            </a:r>
          </a:p>
          <a:p>
            <a:pPr marL="800100" lvl="1" indent="-342900">
              <a:buFont typeface="Arial" panose="020B0604020202020204" pitchFamily="34" charset="0"/>
              <a:buChar char="•"/>
            </a:pPr>
            <a:r>
              <a:rPr lang="en-US" dirty="0">
                <a:solidFill>
                  <a:schemeClr val="tx1"/>
                </a:solidFill>
              </a:rPr>
              <a:t>Pros </a:t>
            </a:r>
          </a:p>
          <a:p>
            <a:pPr marL="800100" lvl="1" indent="-342900">
              <a:buFont typeface="Arial" panose="020B0604020202020204" pitchFamily="34" charset="0"/>
              <a:buChar char="•"/>
            </a:pPr>
            <a:r>
              <a:rPr lang="en-US" dirty="0">
                <a:solidFill>
                  <a:schemeClr val="tx1"/>
                </a:solidFill>
              </a:rPr>
              <a:t>Cons</a:t>
            </a:r>
          </a:p>
          <a:p>
            <a:pPr marL="342900" indent="-342900">
              <a:buFont typeface="Arial" panose="020B0604020202020204" pitchFamily="34" charset="0"/>
              <a:buChar char="•"/>
            </a:pPr>
            <a:r>
              <a:rPr lang="en-US" dirty="0">
                <a:solidFill>
                  <a:schemeClr val="tx1"/>
                </a:solidFill>
              </a:rPr>
              <a:t>Alternate Management Options</a:t>
            </a:r>
          </a:p>
          <a:p>
            <a:pPr marL="342900" indent="-342900">
              <a:buFont typeface="Arial" panose="020B0604020202020204" pitchFamily="34" charset="0"/>
              <a:buChar char="•"/>
            </a:pPr>
            <a:r>
              <a:rPr lang="en-US" dirty="0">
                <a:solidFill>
                  <a:schemeClr val="tx1"/>
                </a:solidFill>
              </a:rPr>
              <a:t>Questions/Discussion</a:t>
            </a:r>
          </a:p>
        </p:txBody>
      </p:sp>
    </p:spTree>
    <p:extLst>
      <p:ext uri="{BB962C8B-B14F-4D97-AF65-F5344CB8AC3E}">
        <p14:creationId xmlns:p14="http://schemas.microsoft.com/office/powerpoint/2010/main" val="2607052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B937C-9396-AD6E-0E0B-06361C216E4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038C69E-E05D-ADF8-21DD-E05D6BF76DB7}"/>
              </a:ext>
            </a:extLst>
          </p:cNvPr>
          <p:cNvPicPr>
            <a:picLocks noChangeAspect="1"/>
          </p:cNvPicPr>
          <p:nvPr/>
        </p:nvPicPr>
        <p:blipFill>
          <a:blip r:embed="rId3"/>
          <a:stretch>
            <a:fillRect/>
          </a:stretch>
        </p:blipFill>
        <p:spPr>
          <a:xfrm>
            <a:off x="1435183" y="1150838"/>
            <a:ext cx="8889917" cy="5554761"/>
          </a:xfrm>
          <a:prstGeom prst="rect">
            <a:avLst/>
          </a:prstGeom>
        </p:spPr>
      </p:pic>
    </p:spTree>
    <p:extLst>
      <p:ext uri="{BB962C8B-B14F-4D97-AF65-F5344CB8AC3E}">
        <p14:creationId xmlns:p14="http://schemas.microsoft.com/office/powerpoint/2010/main" val="421753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FCF8D-E983-9B32-0A3C-9862C74238A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7782515-E61A-E040-5BD1-C17378BA1ADB}"/>
              </a:ext>
            </a:extLst>
          </p:cNvPr>
          <p:cNvSpPr>
            <a:spLocks noGrp="1"/>
          </p:cNvSpPr>
          <p:nvPr>
            <p:ph type="title"/>
          </p:nvPr>
        </p:nvSpPr>
        <p:spPr>
          <a:xfrm>
            <a:off x="452582" y="1265673"/>
            <a:ext cx="11277600" cy="821746"/>
          </a:xfrm>
        </p:spPr>
        <p:txBody>
          <a:bodyPr>
            <a:normAutofit fontScale="90000"/>
          </a:bodyPr>
          <a:lstStyle/>
          <a:p>
            <a:r>
              <a:rPr lang="en-US" dirty="0"/>
              <a:t>2020 Hybrid Striped Bass Survey</a:t>
            </a:r>
          </a:p>
        </p:txBody>
      </p:sp>
      <p:sp>
        <p:nvSpPr>
          <p:cNvPr id="5" name="Text Placeholder 4">
            <a:extLst>
              <a:ext uri="{FF2B5EF4-FFF2-40B4-BE49-F238E27FC236}">
                <a16:creationId xmlns:a16="http://schemas.microsoft.com/office/drawing/2014/main" id="{2FA31406-967D-04C6-AA2E-99E642ED8F3E}"/>
              </a:ext>
            </a:extLst>
          </p:cNvPr>
          <p:cNvSpPr>
            <a:spLocks noGrp="1"/>
          </p:cNvSpPr>
          <p:nvPr>
            <p:ph type="body" idx="1"/>
          </p:nvPr>
        </p:nvSpPr>
        <p:spPr>
          <a:xfrm>
            <a:off x="452582" y="2207491"/>
            <a:ext cx="11277600" cy="4322618"/>
          </a:xfrm>
        </p:spPr>
        <p:txBody>
          <a:bodyPr/>
          <a:lstStyle/>
          <a:p>
            <a:pPr marL="342900" indent="-342900">
              <a:buFont typeface="Arial" panose="020B0604020202020204" pitchFamily="34" charset="0"/>
              <a:buChar char="•"/>
            </a:pPr>
            <a:r>
              <a:rPr lang="en-US" dirty="0">
                <a:solidFill>
                  <a:schemeClr val="tx1"/>
                </a:solidFill>
              </a:rPr>
              <a:t>Total: 94 Hybrid Striped Bass </a:t>
            </a:r>
          </a:p>
          <a:p>
            <a:pPr marL="342900" indent="-342900">
              <a:buFont typeface="Arial" panose="020B0604020202020204" pitchFamily="34" charset="0"/>
              <a:buChar char="•"/>
            </a:pPr>
            <a:r>
              <a:rPr lang="en-US" dirty="0">
                <a:solidFill>
                  <a:schemeClr val="tx1"/>
                </a:solidFill>
              </a:rPr>
              <a:t>Length: 14.8 to 28.4” </a:t>
            </a:r>
          </a:p>
          <a:p>
            <a:pPr marL="800100" lvl="1" indent="-342900">
              <a:buFont typeface="Arial" panose="020B0604020202020204" pitchFamily="34" charset="0"/>
              <a:buChar char="•"/>
            </a:pPr>
            <a:r>
              <a:rPr lang="en-US" dirty="0">
                <a:solidFill>
                  <a:schemeClr val="tx1"/>
                </a:solidFill>
              </a:rPr>
              <a:t>28.4” Largest for Cedar Lake survey and rare collection in Indiana</a:t>
            </a:r>
          </a:p>
          <a:p>
            <a:pPr marL="342900" indent="-342900">
              <a:buFont typeface="Arial" panose="020B0604020202020204" pitchFamily="34" charset="0"/>
              <a:buChar char="•"/>
            </a:pPr>
            <a:r>
              <a:rPr lang="en-US" dirty="0">
                <a:solidFill>
                  <a:schemeClr val="tx1"/>
                </a:solidFill>
              </a:rPr>
              <a:t>Annually stocked 7,810 fish averaging ~1.4”</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Catch Rates</a:t>
            </a:r>
          </a:p>
          <a:p>
            <a:pPr marL="800100" lvl="1" indent="-342900">
              <a:buFont typeface="Arial" panose="020B0604020202020204" pitchFamily="34" charset="0"/>
              <a:buChar char="•"/>
            </a:pPr>
            <a:r>
              <a:rPr lang="en-US" dirty="0">
                <a:solidFill>
                  <a:schemeClr val="tx1"/>
                </a:solidFill>
              </a:rPr>
              <a:t>2020: 15.7 fish/net lift</a:t>
            </a:r>
          </a:p>
          <a:p>
            <a:pPr marL="800100" lvl="1" indent="-342900">
              <a:buFont typeface="Arial" panose="020B0604020202020204" pitchFamily="34" charset="0"/>
              <a:buChar char="•"/>
            </a:pPr>
            <a:r>
              <a:rPr lang="en-US" dirty="0">
                <a:solidFill>
                  <a:schemeClr val="tx1"/>
                </a:solidFill>
              </a:rPr>
              <a:t>2015: 19.8 fish/net lift</a:t>
            </a:r>
          </a:p>
          <a:p>
            <a:pPr marL="800100" lvl="1" indent="-342900">
              <a:buFont typeface="Arial" panose="020B0604020202020204" pitchFamily="34" charset="0"/>
              <a:buChar char="•"/>
            </a:pPr>
            <a:r>
              <a:rPr lang="en-US" dirty="0">
                <a:solidFill>
                  <a:schemeClr val="tx1"/>
                </a:solidFill>
              </a:rPr>
              <a:t>2009: 8.9 fish/net lift</a:t>
            </a:r>
          </a:p>
          <a:p>
            <a:pPr lvl="1"/>
            <a:endParaRPr lang="en-US" dirty="0">
              <a:solidFill>
                <a:schemeClr val="tx1"/>
              </a:solidFill>
            </a:endParaRPr>
          </a:p>
          <a:p>
            <a:pPr marL="800100" lvl="1" indent="-342900">
              <a:buFont typeface="Arial" panose="020B0604020202020204" pitchFamily="34" charset="0"/>
              <a:buChar char="•"/>
            </a:pPr>
            <a:endParaRPr lang="en-US" dirty="0">
              <a:solidFill>
                <a:schemeClr val="tx1"/>
              </a:solidFill>
            </a:endParaRPr>
          </a:p>
        </p:txBody>
      </p:sp>
      <p:pic>
        <p:nvPicPr>
          <p:cNvPr id="2" name="Picture 1">
            <a:extLst>
              <a:ext uri="{FF2B5EF4-FFF2-40B4-BE49-F238E27FC236}">
                <a16:creationId xmlns:a16="http://schemas.microsoft.com/office/drawing/2014/main" id="{9B9E7B14-68A1-DEC3-C3FB-040A33B9CF9E}"/>
              </a:ext>
            </a:extLst>
          </p:cNvPr>
          <p:cNvPicPr>
            <a:picLocks noChangeAspect="1"/>
          </p:cNvPicPr>
          <p:nvPr/>
        </p:nvPicPr>
        <p:blipFill>
          <a:blip r:embed="rId3"/>
          <a:stretch>
            <a:fillRect/>
          </a:stretch>
        </p:blipFill>
        <p:spPr>
          <a:xfrm>
            <a:off x="4286250" y="3907389"/>
            <a:ext cx="4988377" cy="2950611"/>
          </a:xfrm>
          <a:prstGeom prst="rect">
            <a:avLst/>
          </a:prstGeom>
        </p:spPr>
      </p:pic>
      <p:pic>
        <p:nvPicPr>
          <p:cNvPr id="6" name="Picture 5" descr="A couple of women holding fish on a boat&#10;&#10;Description automatically generated">
            <a:extLst>
              <a:ext uri="{FF2B5EF4-FFF2-40B4-BE49-F238E27FC236}">
                <a16:creationId xmlns:a16="http://schemas.microsoft.com/office/drawing/2014/main" id="{E9A13825-1D5A-7A95-1838-FB4CDAD1F951}"/>
              </a:ext>
            </a:extLst>
          </p:cNvPr>
          <p:cNvPicPr>
            <a:picLocks noChangeAspect="1"/>
          </p:cNvPicPr>
          <p:nvPr/>
        </p:nvPicPr>
        <p:blipFill rotWithShape="1">
          <a:blip r:embed="rId4">
            <a:extLst>
              <a:ext uri="{28A0092B-C50C-407E-A947-70E740481C1C}">
                <a14:useLocalDpi xmlns:a14="http://schemas.microsoft.com/office/drawing/2010/main" val="0"/>
              </a:ext>
            </a:extLst>
          </a:blip>
          <a:srcRect t="4897" b="3910"/>
          <a:stretch/>
        </p:blipFill>
        <p:spPr>
          <a:xfrm>
            <a:off x="8348590" y="2087419"/>
            <a:ext cx="3657601" cy="2501596"/>
          </a:xfrm>
          <a:prstGeom prst="rect">
            <a:avLst/>
          </a:prstGeom>
        </p:spPr>
      </p:pic>
      <p:sp>
        <p:nvSpPr>
          <p:cNvPr id="7" name="TextBox 6">
            <a:extLst>
              <a:ext uri="{FF2B5EF4-FFF2-40B4-BE49-F238E27FC236}">
                <a16:creationId xmlns:a16="http://schemas.microsoft.com/office/drawing/2014/main" id="{A18699DE-4EA1-5B72-9ECE-1760EC4EC669}"/>
              </a:ext>
            </a:extLst>
          </p:cNvPr>
          <p:cNvSpPr txBox="1"/>
          <p:nvPr/>
        </p:nvSpPr>
        <p:spPr>
          <a:xfrm>
            <a:off x="10908700" y="6550223"/>
            <a:ext cx="1283300" cy="307777"/>
          </a:xfrm>
          <a:prstGeom prst="rect">
            <a:avLst/>
          </a:prstGeom>
          <a:noFill/>
        </p:spPr>
        <p:txBody>
          <a:bodyPr wrap="none" rtlCol="0">
            <a:spAutoFit/>
          </a:bodyPr>
          <a:lstStyle/>
          <a:p>
            <a:r>
              <a:rPr lang="en-US" sz="1400" dirty="0"/>
              <a:t>Photos by DFW</a:t>
            </a:r>
          </a:p>
        </p:txBody>
      </p:sp>
    </p:spTree>
    <p:extLst>
      <p:ext uri="{BB962C8B-B14F-4D97-AF65-F5344CB8AC3E}">
        <p14:creationId xmlns:p14="http://schemas.microsoft.com/office/powerpoint/2010/main" val="3886904210"/>
      </p:ext>
    </p:extLst>
  </p:cSld>
  <p:clrMapOvr>
    <a:masterClrMapping/>
  </p:clrMapOvr>
</p:sld>
</file>

<file path=ppt/theme/theme1.xml><?xml version="1.0" encoding="utf-8"?>
<a:theme xmlns:a="http://schemas.openxmlformats.org/drawingml/2006/main" name="Office Theme">
  <a:themeElements>
    <a:clrScheme name="DNR Custom Palette2">
      <a:dk1>
        <a:srgbClr val="454545"/>
      </a:dk1>
      <a:lt1>
        <a:sysClr val="window" lastClr="FFFFFF"/>
      </a:lt1>
      <a:dk2>
        <a:srgbClr val="8B8B8B"/>
      </a:dk2>
      <a:lt2>
        <a:srgbClr val="FFFFFF"/>
      </a:lt2>
      <a:accent1>
        <a:srgbClr val="A8D08D"/>
      </a:accent1>
      <a:accent2>
        <a:srgbClr val="538135"/>
      </a:accent2>
      <a:accent3>
        <a:srgbClr val="A5A5A5"/>
      </a:accent3>
      <a:accent4>
        <a:srgbClr val="9CC3E5"/>
      </a:accent4>
      <a:accent5>
        <a:srgbClr val="00703C"/>
      </a:accent5>
      <a:accent6>
        <a:srgbClr val="70AD47"/>
      </a:accent6>
      <a:hlink>
        <a:srgbClr val="0563C1"/>
      </a:hlink>
      <a:folHlink>
        <a:srgbClr val="ED7D31"/>
      </a:folHlink>
    </a:clrScheme>
    <a:fontScheme name="DNRThemeFont">
      <a:majorFont>
        <a:latin typeface="Aria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DNR Custom Palette2">
      <a:dk1>
        <a:srgbClr val="454545"/>
      </a:dk1>
      <a:lt1>
        <a:sysClr val="window" lastClr="FFFFFF"/>
      </a:lt1>
      <a:dk2>
        <a:srgbClr val="8B8B8B"/>
      </a:dk2>
      <a:lt2>
        <a:srgbClr val="FFFFFF"/>
      </a:lt2>
      <a:accent1>
        <a:srgbClr val="A8D08D"/>
      </a:accent1>
      <a:accent2>
        <a:srgbClr val="538135"/>
      </a:accent2>
      <a:accent3>
        <a:srgbClr val="A5A5A5"/>
      </a:accent3>
      <a:accent4>
        <a:srgbClr val="9CC3E5"/>
      </a:accent4>
      <a:accent5>
        <a:srgbClr val="00703C"/>
      </a:accent5>
      <a:accent6>
        <a:srgbClr val="70AD47"/>
      </a:accent6>
      <a:hlink>
        <a:srgbClr val="0563C1"/>
      </a:hlink>
      <a:folHlink>
        <a:srgbClr val="ED7D31"/>
      </a:folHlink>
    </a:clrScheme>
    <a:fontScheme name="DNRThemeFont">
      <a:majorFont>
        <a:latin typeface="Aria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5FCA163DBABED4A9AD10D0FD941F7B7" ma:contentTypeVersion="8" ma:contentTypeDescription="Create a new document." ma:contentTypeScope="" ma:versionID="4b87c97a4c42c985bb937a0d14de6f62">
  <xsd:schema xmlns:xsd="http://www.w3.org/2001/XMLSchema" xmlns:xs="http://www.w3.org/2001/XMLSchema" xmlns:p="http://schemas.microsoft.com/office/2006/metadata/properties" xmlns:ns2="1481fcfe-5fe6-48a3-9dfa-2f6bb54d5bac" xmlns:ns3="5384f5b4-a3d3-45c1-9572-881d8940cc50" targetNamespace="http://schemas.microsoft.com/office/2006/metadata/properties" ma:root="true" ma:fieldsID="c5451ee54c0804a91fe5e35382d582ab" ns2:_="" ns3:_="">
    <xsd:import namespace="1481fcfe-5fe6-48a3-9dfa-2f6bb54d5bac"/>
    <xsd:import namespace="5384f5b4-a3d3-45c1-9572-881d8940cc5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81fcfe-5fe6-48a3-9dfa-2f6bb54d5b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84f5b4-a3d3-45c1-9572-881d8940cc5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F9F7F4-1D48-4B8B-A4DB-6DB8209D39EE}">
  <ds:schemaRefs>
    <ds:schemaRef ds:uri="http://purl.org/dc/elements/1.1/"/>
    <ds:schemaRef ds:uri="http://schemas.openxmlformats.org/package/2006/metadata/core-properties"/>
    <ds:schemaRef ds:uri="http://purl.org/dc/terms/"/>
    <ds:schemaRef ds:uri="http://purl.org/dc/dcmitype/"/>
    <ds:schemaRef ds:uri="http://schemas.microsoft.com/office/2006/documentManagement/types"/>
    <ds:schemaRef ds:uri="1481fcfe-5fe6-48a3-9dfa-2f6bb54d5bac"/>
    <ds:schemaRef ds:uri="http://schemas.microsoft.com/office/infopath/2007/PartnerControls"/>
    <ds:schemaRef ds:uri="5384f5b4-a3d3-45c1-9572-881d8940cc50"/>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2415EF5-0A66-4435-8060-546F28AA464E}">
  <ds:schemaRefs>
    <ds:schemaRef ds:uri="http://schemas.microsoft.com/sharepoint/v3/contenttype/forms"/>
  </ds:schemaRefs>
</ds:datastoreItem>
</file>

<file path=customXml/itemProps3.xml><?xml version="1.0" encoding="utf-8"?>
<ds:datastoreItem xmlns:ds="http://schemas.openxmlformats.org/officeDocument/2006/customXml" ds:itemID="{CE4AF180-08C2-4AC0-9864-99AF4D702C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81fcfe-5fe6-48a3-9dfa-2f6bb54d5bac"/>
    <ds:schemaRef ds:uri="5384f5b4-a3d3-45c1-9572-881d8940cc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2199bfba-a409-4f13-b0c4-18b45933d88d}" enabled="0" method="" siteId="{2199bfba-a409-4f13-b0c4-18b45933d88d}" removed="1"/>
</clbl:labelList>
</file>

<file path=docProps/app.xml><?xml version="1.0" encoding="utf-8"?>
<Properties xmlns="http://schemas.openxmlformats.org/officeDocument/2006/extended-properties" xmlns:vt="http://schemas.openxmlformats.org/officeDocument/2006/docPropsVTypes">
  <Template/>
  <TotalTime>3657</TotalTime>
  <Words>988</Words>
  <Application>Microsoft Office PowerPoint</Application>
  <PresentationFormat>Widescreen</PresentationFormat>
  <Paragraphs>194</Paragraphs>
  <Slides>20</Slides>
  <Notes>9</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6" baseType="lpstr">
      <vt:lpstr>Aptos</vt:lpstr>
      <vt:lpstr>Arial</vt:lpstr>
      <vt:lpstr>Calibri Light</vt:lpstr>
      <vt:lpstr>Office Theme</vt:lpstr>
      <vt:lpstr>1_Office Theme</vt:lpstr>
      <vt:lpstr>Acrobat Document</vt:lpstr>
      <vt:lpstr>Cedar Lake</vt:lpstr>
      <vt:lpstr>Mission</vt:lpstr>
      <vt:lpstr>Outline </vt:lpstr>
      <vt:lpstr>Outline </vt:lpstr>
      <vt:lpstr>2023 Fisheries Survey</vt:lpstr>
      <vt:lpstr>2023 Fisheries Survey</vt:lpstr>
      <vt:lpstr>Outline </vt:lpstr>
      <vt:lpstr>PowerPoint Presentation</vt:lpstr>
      <vt:lpstr>2020 Hybrid Striped Bass Survey</vt:lpstr>
      <vt:lpstr>Fall Hybrid Bass  Surveys</vt:lpstr>
      <vt:lpstr>Outline </vt:lpstr>
      <vt:lpstr>Fish Eradication </vt:lpstr>
      <vt:lpstr>Rotenone – Fish Toxicant</vt:lpstr>
      <vt:lpstr>Pro’s of Fish Eradication</vt:lpstr>
      <vt:lpstr>Con’s of Fish Eradication</vt:lpstr>
      <vt:lpstr>Outline </vt:lpstr>
      <vt:lpstr>Alternate Fish Management Options</vt:lpstr>
      <vt:lpstr>Alternate Fish Management Options</vt:lpstr>
      <vt:lpstr>Local Options</vt:lpstr>
      <vt:lpstr>Questions/Discussion</vt:lpstr>
    </vt:vector>
  </TitlesOfParts>
  <Company>State of Indiana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A. Blair</dc:creator>
  <cp:lastModifiedBy>Bacula, Thomas D</cp:lastModifiedBy>
  <cp:revision>14</cp:revision>
  <dcterms:created xsi:type="dcterms:W3CDTF">2018-10-02T18:25:05Z</dcterms:created>
  <dcterms:modified xsi:type="dcterms:W3CDTF">2024-03-24T22:36:00Z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0x010100A5FCA163DBABED4A9AD10D0FD941F7B7</vt:lpwstr>
  </property>
</Properties>
</file>