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1" r:id="rId6"/>
    <p:sldId id="257" r:id="rId7"/>
    <p:sldId id="261" r:id="rId8"/>
    <p:sldId id="262" r:id="rId9"/>
    <p:sldId id="263" r:id="rId10"/>
    <p:sldId id="264" r:id="rId11"/>
    <p:sldId id="272" r:id="rId12"/>
    <p:sldId id="265" r:id="rId13"/>
    <p:sldId id="266" r:id="rId14"/>
    <p:sldId id="267" r:id="rId15"/>
    <p:sldId id="269" r:id="rId16"/>
    <p:sldId id="273" r:id="rId17"/>
    <p:sldId id="268" r:id="rId1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CE761A-556F-42ED-9A0D-8C48AE9DD3DD}" v="487" dt="2021-09-28T16:58:02.5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zz Krohn" userId="40bb1168-6c3e-4c88-bd20-2693399fe0d4" providerId="ADAL" clId="{2DCB3EC5-7DB9-457C-9A6D-A812BB0CE907}"/>
    <pc:docChg chg="modSld">
      <pc:chgData name="Buzz Krohn" userId="40bb1168-6c3e-4c88-bd20-2693399fe0d4" providerId="ADAL" clId="{2DCB3EC5-7DB9-457C-9A6D-A812BB0CE907}" dt="2020-10-02T16:57:14.317" v="35" actId="113"/>
      <pc:docMkLst>
        <pc:docMk/>
      </pc:docMkLst>
      <pc:sldChg chg="modSp mod">
        <pc:chgData name="Buzz Krohn" userId="40bb1168-6c3e-4c88-bd20-2693399fe0d4" providerId="ADAL" clId="{2DCB3EC5-7DB9-457C-9A6D-A812BB0CE907}" dt="2020-10-02T16:57:14.317" v="35" actId="113"/>
        <pc:sldMkLst>
          <pc:docMk/>
          <pc:sldMk cId="2029757014" sldId="261"/>
        </pc:sldMkLst>
        <pc:graphicFrameChg chg="mod modGraphic">
          <ac:chgData name="Buzz Krohn" userId="40bb1168-6c3e-4c88-bd20-2693399fe0d4" providerId="ADAL" clId="{2DCB3EC5-7DB9-457C-9A6D-A812BB0CE907}" dt="2020-10-02T16:57:05.803" v="34" actId="113"/>
          <ac:graphicFrameMkLst>
            <pc:docMk/>
            <pc:sldMk cId="2029757014" sldId="261"/>
            <ac:graphicFrameMk id="9" creationId="{5CD2E66D-8D08-426D-939D-96E9AEE2158E}"/>
          </ac:graphicFrameMkLst>
        </pc:graphicFrameChg>
        <pc:graphicFrameChg chg="mod modGraphic">
          <ac:chgData name="Buzz Krohn" userId="40bb1168-6c3e-4c88-bd20-2693399fe0d4" providerId="ADAL" clId="{2DCB3EC5-7DB9-457C-9A6D-A812BB0CE907}" dt="2020-10-02T16:57:14.317" v="35" actId="113"/>
          <ac:graphicFrameMkLst>
            <pc:docMk/>
            <pc:sldMk cId="2029757014" sldId="261"/>
            <ac:graphicFrameMk id="14" creationId="{E4EC67CA-6611-4FC5-9EFB-3ADA8CBE8452}"/>
          </ac:graphicFrameMkLst>
        </pc:graphicFrameChg>
        <pc:picChg chg="mod">
          <ac:chgData name="Buzz Krohn" userId="40bb1168-6c3e-4c88-bd20-2693399fe0d4" providerId="ADAL" clId="{2DCB3EC5-7DB9-457C-9A6D-A812BB0CE907}" dt="2020-10-02T16:43:02.262" v="12" actId="1076"/>
          <ac:picMkLst>
            <pc:docMk/>
            <pc:sldMk cId="2029757014" sldId="261"/>
            <ac:picMk id="2050" creationId="{8039E18B-5CFD-4FF6-A075-2CA2A47D29D0}"/>
          </ac:picMkLst>
        </pc:picChg>
      </pc:sldChg>
      <pc:sldChg chg="modSp mod">
        <pc:chgData name="Buzz Krohn" userId="40bb1168-6c3e-4c88-bd20-2693399fe0d4" providerId="ADAL" clId="{2DCB3EC5-7DB9-457C-9A6D-A812BB0CE907}" dt="2020-10-02T16:44:34.573" v="16" actId="1076"/>
        <pc:sldMkLst>
          <pc:docMk/>
          <pc:sldMk cId="2051685438" sldId="263"/>
        </pc:sldMkLst>
        <pc:spChg chg="mod">
          <ac:chgData name="Buzz Krohn" userId="40bb1168-6c3e-4c88-bd20-2693399fe0d4" providerId="ADAL" clId="{2DCB3EC5-7DB9-457C-9A6D-A812BB0CE907}" dt="2020-10-02T16:44:34.573" v="16" actId="1076"/>
          <ac:spMkLst>
            <pc:docMk/>
            <pc:sldMk cId="2051685438" sldId="263"/>
            <ac:spMk id="3" creationId="{D01DD418-F327-451D-A49D-9F6ACD5A0D47}"/>
          </ac:spMkLst>
        </pc:spChg>
      </pc:sldChg>
      <pc:sldChg chg="modSp mod">
        <pc:chgData name="Buzz Krohn" userId="40bb1168-6c3e-4c88-bd20-2693399fe0d4" providerId="ADAL" clId="{2DCB3EC5-7DB9-457C-9A6D-A812BB0CE907}" dt="2020-10-02T16:45:08.599" v="19" actId="1076"/>
        <pc:sldMkLst>
          <pc:docMk/>
          <pc:sldMk cId="3690668230" sldId="266"/>
        </pc:sldMkLst>
        <pc:spChg chg="mod">
          <ac:chgData name="Buzz Krohn" userId="40bb1168-6c3e-4c88-bd20-2693399fe0d4" providerId="ADAL" clId="{2DCB3EC5-7DB9-457C-9A6D-A812BB0CE907}" dt="2020-10-02T16:45:03.142" v="18" actId="403"/>
          <ac:spMkLst>
            <pc:docMk/>
            <pc:sldMk cId="3690668230" sldId="266"/>
            <ac:spMk id="3" creationId="{D01DD418-F327-451D-A49D-9F6ACD5A0D47}"/>
          </ac:spMkLst>
        </pc:spChg>
        <pc:picChg chg="mod">
          <ac:chgData name="Buzz Krohn" userId="40bb1168-6c3e-4c88-bd20-2693399fe0d4" providerId="ADAL" clId="{2DCB3EC5-7DB9-457C-9A6D-A812BB0CE907}" dt="2020-10-02T16:45:08.599" v="19" actId="1076"/>
          <ac:picMkLst>
            <pc:docMk/>
            <pc:sldMk cId="3690668230" sldId="266"/>
            <ac:picMk id="4098" creationId="{96CD1C01-7D5F-4F1B-A74B-01550173AFC0}"/>
          </ac:picMkLst>
        </pc:picChg>
      </pc:sldChg>
      <pc:sldChg chg="modSp mod">
        <pc:chgData name="Buzz Krohn" userId="40bb1168-6c3e-4c88-bd20-2693399fe0d4" providerId="ADAL" clId="{2DCB3EC5-7DB9-457C-9A6D-A812BB0CE907}" dt="2020-10-02T16:45:39.130" v="24" actId="14100"/>
        <pc:sldMkLst>
          <pc:docMk/>
          <pc:sldMk cId="1716533513" sldId="267"/>
        </pc:sldMkLst>
        <pc:spChg chg="mod">
          <ac:chgData name="Buzz Krohn" userId="40bb1168-6c3e-4c88-bd20-2693399fe0d4" providerId="ADAL" clId="{2DCB3EC5-7DB9-457C-9A6D-A812BB0CE907}" dt="2020-10-02T16:45:30.354" v="21" actId="403"/>
          <ac:spMkLst>
            <pc:docMk/>
            <pc:sldMk cId="1716533513" sldId="267"/>
            <ac:spMk id="3" creationId="{D01DD418-F327-451D-A49D-9F6ACD5A0D47}"/>
          </ac:spMkLst>
        </pc:spChg>
        <pc:picChg chg="mod">
          <ac:chgData name="Buzz Krohn" userId="40bb1168-6c3e-4c88-bd20-2693399fe0d4" providerId="ADAL" clId="{2DCB3EC5-7DB9-457C-9A6D-A812BB0CE907}" dt="2020-10-02T16:45:34.310" v="22" actId="14100"/>
          <ac:picMkLst>
            <pc:docMk/>
            <pc:sldMk cId="1716533513" sldId="267"/>
            <ac:picMk id="5122" creationId="{BB56265E-126F-4F07-9932-1528FE294F0B}"/>
          </ac:picMkLst>
        </pc:picChg>
        <pc:picChg chg="mod">
          <ac:chgData name="Buzz Krohn" userId="40bb1168-6c3e-4c88-bd20-2693399fe0d4" providerId="ADAL" clId="{2DCB3EC5-7DB9-457C-9A6D-A812BB0CE907}" dt="2020-10-02T16:45:39.130" v="24" actId="14100"/>
          <ac:picMkLst>
            <pc:docMk/>
            <pc:sldMk cId="1716533513" sldId="267"/>
            <ac:picMk id="5124" creationId="{B27DB632-B80A-48E0-A8E5-85A239B07F22}"/>
          </ac:picMkLst>
        </pc:picChg>
      </pc:sldChg>
      <pc:sldChg chg="modSp mod">
        <pc:chgData name="Buzz Krohn" userId="40bb1168-6c3e-4c88-bd20-2693399fe0d4" providerId="ADAL" clId="{2DCB3EC5-7DB9-457C-9A6D-A812BB0CE907}" dt="2020-10-02T16:45:56.085" v="27" actId="1076"/>
        <pc:sldMkLst>
          <pc:docMk/>
          <pc:sldMk cId="782412691" sldId="269"/>
        </pc:sldMkLst>
        <pc:spChg chg="mod">
          <ac:chgData name="Buzz Krohn" userId="40bb1168-6c3e-4c88-bd20-2693399fe0d4" providerId="ADAL" clId="{2DCB3EC5-7DB9-457C-9A6D-A812BB0CE907}" dt="2020-10-02T16:45:53.357" v="26" actId="403"/>
          <ac:spMkLst>
            <pc:docMk/>
            <pc:sldMk cId="782412691" sldId="269"/>
            <ac:spMk id="3" creationId="{D01DD418-F327-451D-A49D-9F6ACD5A0D47}"/>
          </ac:spMkLst>
        </pc:spChg>
        <pc:picChg chg="mod">
          <ac:chgData name="Buzz Krohn" userId="40bb1168-6c3e-4c88-bd20-2693399fe0d4" providerId="ADAL" clId="{2DCB3EC5-7DB9-457C-9A6D-A812BB0CE907}" dt="2020-10-02T16:45:56.085" v="27" actId="1076"/>
          <ac:picMkLst>
            <pc:docMk/>
            <pc:sldMk cId="782412691" sldId="269"/>
            <ac:picMk id="7170" creationId="{E9678FF8-3821-458B-81DE-1F05AF087813}"/>
          </ac:picMkLst>
        </pc:picChg>
      </pc:sldChg>
      <pc:sldChg chg="modSp mod">
        <pc:chgData name="Buzz Krohn" userId="40bb1168-6c3e-4c88-bd20-2693399fe0d4" providerId="ADAL" clId="{2DCB3EC5-7DB9-457C-9A6D-A812BB0CE907}" dt="2020-10-02T16:53:55.474" v="33" actId="1076"/>
        <pc:sldMkLst>
          <pc:docMk/>
          <pc:sldMk cId="783398555" sldId="271"/>
        </pc:sldMkLst>
        <pc:spChg chg="mod">
          <ac:chgData name="Buzz Krohn" userId="40bb1168-6c3e-4c88-bd20-2693399fe0d4" providerId="ADAL" clId="{2DCB3EC5-7DB9-457C-9A6D-A812BB0CE907}" dt="2020-10-02T16:53:13.102" v="30" actId="403"/>
          <ac:spMkLst>
            <pc:docMk/>
            <pc:sldMk cId="783398555" sldId="271"/>
            <ac:spMk id="2" creationId="{6D7BB494-B2B1-4195-84FD-182EDFEE60BB}"/>
          </ac:spMkLst>
        </pc:spChg>
        <pc:spChg chg="mod">
          <ac:chgData name="Buzz Krohn" userId="40bb1168-6c3e-4c88-bd20-2693399fe0d4" providerId="ADAL" clId="{2DCB3EC5-7DB9-457C-9A6D-A812BB0CE907}" dt="2020-10-02T16:53:24.499" v="32" actId="403"/>
          <ac:spMkLst>
            <pc:docMk/>
            <pc:sldMk cId="783398555" sldId="271"/>
            <ac:spMk id="6" creationId="{D94CB8D3-712F-447F-A4B7-C2A8FB439550}"/>
          </ac:spMkLst>
        </pc:spChg>
        <pc:graphicFrameChg chg="mod modGraphic">
          <ac:chgData name="Buzz Krohn" userId="40bb1168-6c3e-4c88-bd20-2693399fe0d4" providerId="ADAL" clId="{2DCB3EC5-7DB9-457C-9A6D-A812BB0CE907}" dt="2020-10-02T16:53:55.474" v="33" actId="1076"/>
          <ac:graphicFrameMkLst>
            <pc:docMk/>
            <pc:sldMk cId="783398555" sldId="271"/>
            <ac:graphicFrameMk id="9" creationId="{85EA51DD-BCF6-4672-94C1-EAA8CAB84754}"/>
          </ac:graphicFrameMkLst>
        </pc:graphicFrameChg>
      </pc:sldChg>
    </pc:docChg>
  </pc:docChgLst>
  <pc:docChgLst>
    <pc:chgData name="Corby Thompson" userId="52352da7-c964-4150-aab9-fa300529f44c" providerId="ADAL" clId="{96A4B324-AE08-4FC6-A2C5-9027E9F743EB}"/>
    <pc:docChg chg="undo redo custSel addSld delSld modSld sldOrd">
      <pc:chgData name="Corby Thompson" userId="52352da7-c964-4150-aab9-fa300529f44c" providerId="ADAL" clId="{96A4B324-AE08-4FC6-A2C5-9027E9F743EB}" dt="2020-10-06T14:56:53.868" v="5669" actId="1076"/>
      <pc:docMkLst>
        <pc:docMk/>
      </pc:docMkLst>
      <pc:sldChg chg="addSp delSp modSp mod">
        <pc:chgData name="Corby Thompson" userId="52352da7-c964-4150-aab9-fa300529f44c" providerId="ADAL" clId="{96A4B324-AE08-4FC6-A2C5-9027E9F743EB}" dt="2020-10-02T16:34:24.436" v="5424" actId="14100"/>
        <pc:sldMkLst>
          <pc:docMk/>
          <pc:sldMk cId="936843364" sldId="256"/>
        </pc:sldMkLst>
        <pc:spChg chg="mod">
          <ac:chgData name="Corby Thompson" userId="52352da7-c964-4150-aab9-fa300529f44c" providerId="ADAL" clId="{96A4B324-AE08-4FC6-A2C5-9027E9F743EB}" dt="2020-10-02T16:34:24.436" v="5424" actId="14100"/>
          <ac:spMkLst>
            <pc:docMk/>
            <pc:sldMk cId="936843364" sldId="256"/>
            <ac:spMk id="2" creationId="{B398E2C8-13B5-4CE0-BBEF-030A7E5807B4}"/>
          </ac:spMkLst>
        </pc:spChg>
        <pc:picChg chg="add del mod">
          <ac:chgData name="Corby Thompson" userId="52352da7-c964-4150-aab9-fa300529f44c" providerId="ADAL" clId="{96A4B324-AE08-4FC6-A2C5-9027E9F743EB}" dt="2020-10-02T16:30:32.246" v="5318" actId="478"/>
          <ac:picMkLst>
            <pc:docMk/>
            <pc:sldMk cId="936843364" sldId="256"/>
            <ac:picMk id="4" creationId="{51DAAD57-1161-4574-AEE1-120A133ED69C}"/>
          </ac:picMkLst>
        </pc:picChg>
      </pc:sldChg>
      <pc:sldChg chg="addSp delSp modSp mod">
        <pc:chgData name="Corby Thompson" userId="52352da7-c964-4150-aab9-fa300529f44c" providerId="ADAL" clId="{96A4B324-AE08-4FC6-A2C5-9027E9F743EB}" dt="2020-10-02T17:13:26.206" v="5434" actId="113"/>
        <pc:sldMkLst>
          <pc:docMk/>
          <pc:sldMk cId="264029434" sldId="257"/>
        </pc:sldMkLst>
        <pc:spChg chg="mod">
          <ac:chgData name="Corby Thompson" userId="52352da7-c964-4150-aab9-fa300529f44c" providerId="ADAL" clId="{96A4B324-AE08-4FC6-A2C5-9027E9F743EB}" dt="2020-10-02T17:12:51.867" v="5430" actId="113"/>
          <ac:spMkLst>
            <pc:docMk/>
            <pc:sldMk cId="264029434" sldId="257"/>
            <ac:spMk id="2" creationId="{6D7BB494-B2B1-4195-84FD-182EDFEE60BB}"/>
          </ac:spMkLst>
        </pc:spChg>
        <pc:spChg chg="mod">
          <ac:chgData name="Corby Thompson" userId="52352da7-c964-4150-aab9-fa300529f44c" providerId="ADAL" clId="{96A4B324-AE08-4FC6-A2C5-9027E9F743EB}" dt="2020-10-02T17:13:26.206" v="5434" actId="113"/>
          <ac:spMkLst>
            <pc:docMk/>
            <pc:sldMk cId="264029434" sldId="257"/>
            <ac:spMk id="3" creationId="{D01DD418-F327-451D-A49D-9F6ACD5A0D47}"/>
          </ac:spMkLst>
        </pc:spChg>
        <pc:spChg chg="mod">
          <ac:chgData name="Corby Thompson" userId="52352da7-c964-4150-aab9-fa300529f44c" providerId="ADAL" clId="{96A4B324-AE08-4FC6-A2C5-9027E9F743EB}" dt="2020-10-01T17:23:14.304" v="124" actId="14100"/>
          <ac:spMkLst>
            <pc:docMk/>
            <pc:sldMk cId="264029434" sldId="257"/>
            <ac:spMk id="4" creationId="{BFF387B2-9761-41D4-846B-FBF739D7D32E}"/>
          </ac:spMkLst>
        </pc:spChg>
        <pc:spChg chg="mod">
          <ac:chgData name="Corby Thompson" userId="52352da7-c964-4150-aab9-fa300529f44c" providerId="ADAL" clId="{96A4B324-AE08-4FC6-A2C5-9027E9F743EB}" dt="2020-10-02T17:12:54.947" v="5431" actId="113"/>
          <ac:spMkLst>
            <pc:docMk/>
            <pc:sldMk cId="264029434" sldId="257"/>
            <ac:spMk id="6" creationId="{D94CB8D3-712F-447F-A4B7-C2A8FB439550}"/>
          </ac:spMkLst>
        </pc:spChg>
        <pc:graphicFrameChg chg="add del mod">
          <ac:chgData name="Corby Thompson" userId="52352da7-c964-4150-aab9-fa300529f44c" providerId="ADAL" clId="{96A4B324-AE08-4FC6-A2C5-9027E9F743EB}" dt="2020-10-01T17:38:23.035" v="246" actId="478"/>
          <ac:graphicFrameMkLst>
            <pc:docMk/>
            <pc:sldMk cId="264029434" sldId="257"/>
            <ac:graphicFrameMk id="5" creationId="{147BF603-8AC1-4F76-B932-7401E41374E3}"/>
          </ac:graphicFrameMkLst>
        </pc:graphicFrameChg>
        <pc:graphicFrameChg chg="add del mod modGraphic">
          <ac:chgData name="Corby Thompson" userId="52352da7-c964-4150-aab9-fa300529f44c" providerId="ADAL" clId="{96A4B324-AE08-4FC6-A2C5-9027E9F743EB}" dt="2020-10-01T17:38:21.572" v="245" actId="478"/>
          <ac:graphicFrameMkLst>
            <pc:docMk/>
            <pc:sldMk cId="264029434" sldId="257"/>
            <ac:graphicFrameMk id="7" creationId="{52DFDAF3-AE0B-4EA3-BE1D-3321D4CCABDB}"/>
          </ac:graphicFrameMkLst>
        </pc:graphicFrameChg>
        <pc:graphicFrameChg chg="add del mod">
          <ac:chgData name="Corby Thompson" userId="52352da7-c964-4150-aab9-fa300529f44c" providerId="ADAL" clId="{96A4B324-AE08-4FC6-A2C5-9027E9F743EB}" dt="2020-10-01T17:38:39.016" v="248"/>
          <ac:graphicFrameMkLst>
            <pc:docMk/>
            <pc:sldMk cId="264029434" sldId="257"/>
            <ac:graphicFrameMk id="8" creationId="{9658946B-0C20-40A1-83D5-708DB09AB3E9}"/>
          </ac:graphicFrameMkLst>
        </pc:graphicFrameChg>
        <pc:graphicFrameChg chg="add del mod">
          <ac:chgData name="Corby Thompson" userId="52352da7-c964-4150-aab9-fa300529f44c" providerId="ADAL" clId="{96A4B324-AE08-4FC6-A2C5-9027E9F743EB}" dt="2020-10-01T17:42:16.099" v="274" actId="478"/>
          <ac:graphicFrameMkLst>
            <pc:docMk/>
            <pc:sldMk cId="264029434" sldId="257"/>
            <ac:graphicFrameMk id="9" creationId="{5CD2E66D-8D08-426D-939D-96E9AEE2158E}"/>
          </ac:graphicFrameMkLst>
        </pc:graphicFrameChg>
        <pc:graphicFrameChg chg="add del mod">
          <ac:chgData name="Corby Thompson" userId="52352da7-c964-4150-aab9-fa300529f44c" providerId="ADAL" clId="{96A4B324-AE08-4FC6-A2C5-9027E9F743EB}" dt="2020-10-01T17:39:47.595" v="254" actId="478"/>
          <ac:graphicFrameMkLst>
            <pc:docMk/>
            <pc:sldMk cId="264029434" sldId="257"/>
            <ac:graphicFrameMk id="10" creationId="{F39F7352-94BD-4A11-A6CA-DD252C5A684B}"/>
          </ac:graphicFrameMkLst>
        </pc:graphicFrameChg>
        <pc:graphicFrameChg chg="add del mod">
          <ac:chgData name="Corby Thompson" userId="52352da7-c964-4150-aab9-fa300529f44c" providerId="ADAL" clId="{96A4B324-AE08-4FC6-A2C5-9027E9F743EB}" dt="2020-10-01T17:39:51.440" v="256"/>
          <ac:graphicFrameMkLst>
            <pc:docMk/>
            <pc:sldMk cId="264029434" sldId="257"/>
            <ac:graphicFrameMk id="11" creationId="{6EB7EB25-06A6-4E36-9EC0-CA10FDBA6FAF}"/>
          </ac:graphicFrameMkLst>
        </pc:graphicFrameChg>
        <pc:graphicFrameChg chg="add del mod">
          <ac:chgData name="Corby Thompson" userId="52352da7-c964-4150-aab9-fa300529f44c" providerId="ADAL" clId="{96A4B324-AE08-4FC6-A2C5-9027E9F743EB}" dt="2020-10-01T17:40:20.803" v="259" actId="478"/>
          <ac:graphicFrameMkLst>
            <pc:docMk/>
            <pc:sldMk cId="264029434" sldId="257"/>
            <ac:graphicFrameMk id="12" creationId="{770D66F0-A8CE-4F55-A585-233A1C0269B1}"/>
          </ac:graphicFrameMkLst>
        </pc:graphicFrameChg>
        <pc:graphicFrameChg chg="add del mod">
          <ac:chgData name="Corby Thompson" userId="52352da7-c964-4150-aab9-fa300529f44c" providerId="ADAL" clId="{96A4B324-AE08-4FC6-A2C5-9027E9F743EB}" dt="2020-10-01T17:40:48.123" v="263"/>
          <ac:graphicFrameMkLst>
            <pc:docMk/>
            <pc:sldMk cId="264029434" sldId="257"/>
            <ac:graphicFrameMk id="13" creationId="{FBC15316-6DC9-44D7-9EC2-6888C16D3FFD}"/>
          </ac:graphicFrameMkLst>
        </pc:graphicFrameChg>
        <pc:graphicFrameChg chg="add del mod">
          <ac:chgData name="Corby Thompson" userId="52352da7-c964-4150-aab9-fa300529f44c" providerId="ADAL" clId="{96A4B324-AE08-4FC6-A2C5-9027E9F743EB}" dt="2020-10-01T17:42:14.075" v="273" actId="478"/>
          <ac:graphicFrameMkLst>
            <pc:docMk/>
            <pc:sldMk cId="264029434" sldId="257"/>
            <ac:graphicFrameMk id="14" creationId="{E4EC67CA-6611-4FC5-9EFB-3ADA8CBE8452}"/>
          </ac:graphicFrameMkLst>
        </pc:graphicFrameChg>
        <pc:picChg chg="add del mod">
          <ac:chgData name="Corby Thompson" userId="52352da7-c964-4150-aab9-fa300529f44c" providerId="ADAL" clId="{96A4B324-AE08-4FC6-A2C5-9027E9F743EB}" dt="2020-10-01T17:42:51.952" v="278" actId="478"/>
          <ac:picMkLst>
            <pc:docMk/>
            <pc:sldMk cId="264029434" sldId="257"/>
            <ac:picMk id="1026" creationId="{E2FC7D5C-C8F4-4102-8F76-9CC432B751FF}"/>
          </ac:picMkLst>
        </pc:picChg>
        <pc:picChg chg="add mod">
          <ac:chgData name="Corby Thompson" userId="52352da7-c964-4150-aab9-fa300529f44c" providerId="ADAL" clId="{96A4B324-AE08-4FC6-A2C5-9027E9F743EB}" dt="2020-10-01T17:54:04.287" v="461" actId="14100"/>
          <ac:picMkLst>
            <pc:docMk/>
            <pc:sldMk cId="264029434" sldId="257"/>
            <ac:picMk id="1028" creationId="{1D27D9F5-8EB5-4453-A91F-B5E79177B659}"/>
          </ac:picMkLst>
        </pc:picChg>
        <pc:picChg chg="add mod">
          <ac:chgData name="Corby Thompson" userId="52352da7-c964-4150-aab9-fa300529f44c" providerId="ADAL" clId="{96A4B324-AE08-4FC6-A2C5-9027E9F743EB}" dt="2020-10-01T18:12:04.857" v="633" actId="1076"/>
          <ac:picMkLst>
            <pc:docMk/>
            <pc:sldMk cId="264029434" sldId="257"/>
            <ac:picMk id="1030" creationId="{0A424588-0020-48A2-8E54-5E4945B9D028}"/>
          </ac:picMkLst>
        </pc:picChg>
      </pc:sldChg>
      <pc:sldChg chg="del">
        <pc:chgData name="Corby Thompson" userId="52352da7-c964-4150-aab9-fa300529f44c" providerId="ADAL" clId="{96A4B324-AE08-4FC6-A2C5-9027E9F743EB}" dt="2020-10-01T18:10:08.348" v="555" actId="47"/>
        <pc:sldMkLst>
          <pc:docMk/>
          <pc:sldMk cId="2465638796" sldId="258"/>
        </pc:sldMkLst>
      </pc:sldChg>
      <pc:sldChg chg="del">
        <pc:chgData name="Corby Thompson" userId="52352da7-c964-4150-aab9-fa300529f44c" providerId="ADAL" clId="{96A4B324-AE08-4FC6-A2C5-9027E9F743EB}" dt="2020-10-01T18:10:09.096" v="556" actId="47"/>
        <pc:sldMkLst>
          <pc:docMk/>
          <pc:sldMk cId="2399960859" sldId="259"/>
        </pc:sldMkLst>
      </pc:sldChg>
      <pc:sldChg chg="del">
        <pc:chgData name="Corby Thompson" userId="52352da7-c964-4150-aab9-fa300529f44c" providerId="ADAL" clId="{96A4B324-AE08-4FC6-A2C5-9027E9F743EB}" dt="2020-10-01T18:10:09.858" v="557" actId="47"/>
        <pc:sldMkLst>
          <pc:docMk/>
          <pc:sldMk cId="1174503471" sldId="260"/>
        </pc:sldMkLst>
      </pc:sldChg>
      <pc:sldChg chg="addSp delSp modSp add mod">
        <pc:chgData name="Corby Thompson" userId="52352da7-c964-4150-aab9-fa300529f44c" providerId="ADAL" clId="{96A4B324-AE08-4FC6-A2C5-9027E9F743EB}" dt="2020-10-02T17:20:31.298" v="5524" actId="1076"/>
        <pc:sldMkLst>
          <pc:docMk/>
          <pc:sldMk cId="2029757014" sldId="261"/>
        </pc:sldMkLst>
        <pc:spChg chg="mod">
          <ac:chgData name="Corby Thompson" userId="52352da7-c964-4150-aab9-fa300529f44c" providerId="ADAL" clId="{96A4B324-AE08-4FC6-A2C5-9027E9F743EB}" dt="2020-10-02T17:15:01.412" v="5446" actId="113"/>
          <ac:spMkLst>
            <pc:docMk/>
            <pc:sldMk cId="2029757014" sldId="261"/>
            <ac:spMk id="2" creationId="{6D7BB494-B2B1-4195-84FD-182EDFEE60BB}"/>
          </ac:spMkLst>
        </pc:spChg>
        <pc:spChg chg="del mod">
          <ac:chgData name="Corby Thompson" userId="52352da7-c964-4150-aab9-fa300529f44c" providerId="ADAL" clId="{96A4B324-AE08-4FC6-A2C5-9027E9F743EB}" dt="2020-10-01T17:57:08.163" v="464"/>
          <ac:spMkLst>
            <pc:docMk/>
            <pc:sldMk cId="2029757014" sldId="261"/>
            <ac:spMk id="3" creationId="{D01DD418-F327-451D-A49D-9F6ACD5A0D47}"/>
          </ac:spMkLst>
        </pc:spChg>
        <pc:spChg chg="mod">
          <ac:chgData name="Corby Thompson" userId="52352da7-c964-4150-aab9-fa300529f44c" providerId="ADAL" clId="{96A4B324-AE08-4FC6-A2C5-9027E9F743EB}" dt="2020-10-02T17:15:03.996" v="5447" actId="113"/>
          <ac:spMkLst>
            <pc:docMk/>
            <pc:sldMk cId="2029757014" sldId="261"/>
            <ac:spMk id="6" creationId="{D94CB8D3-712F-447F-A4B7-C2A8FB439550}"/>
          </ac:spMkLst>
        </pc:spChg>
        <pc:spChg chg="add mod">
          <ac:chgData name="Corby Thompson" userId="52352da7-c964-4150-aab9-fa300529f44c" providerId="ADAL" clId="{96A4B324-AE08-4FC6-A2C5-9027E9F743EB}" dt="2020-10-02T17:14:48.276" v="5445" actId="1076"/>
          <ac:spMkLst>
            <pc:docMk/>
            <pc:sldMk cId="2029757014" sldId="261"/>
            <ac:spMk id="12" creationId="{6843AC20-A9BE-40D0-A6A1-F597833E532F}"/>
          </ac:spMkLst>
        </pc:spChg>
        <pc:graphicFrameChg chg="add del mod">
          <ac:chgData name="Corby Thompson" userId="52352da7-c964-4150-aab9-fa300529f44c" providerId="ADAL" clId="{96A4B324-AE08-4FC6-A2C5-9027E9F743EB}" dt="2020-10-02T17:19:27.670" v="5507"/>
          <ac:graphicFrameMkLst>
            <pc:docMk/>
            <pc:sldMk cId="2029757014" sldId="261"/>
            <ac:graphicFrameMk id="3" creationId="{84050F04-9610-480E-ACED-1CF564E1D29C}"/>
          </ac:graphicFrameMkLst>
        </pc:graphicFrameChg>
        <pc:graphicFrameChg chg="add mod modGraphic">
          <ac:chgData name="Corby Thompson" userId="52352da7-c964-4150-aab9-fa300529f44c" providerId="ADAL" clId="{96A4B324-AE08-4FC6-A2C5-9027E9F743EB}" dt="2020-10-02T17:20:19.491" v="5523" actId="14100"/>
          <ac:graphicFrameMkLst>
            <pc:docMk/>
            <pc:sldMk cId="2029757014" sldId="261"/>
            <ac:graphicFrameMk id="5" creationId="{7ADF4477-7DB8-42CF-B811-31EDF9C323D4}"/>
          </ac:graphicFrameMkLst>
        </pc:graphicFrameChg>
        <pc:graphicFrameChg chg="del mod modGraphic">
          <ac:chgData name="Corby Thompson" userId="52352da7-c964-4150-aab9-fa300529f44c" providerId="ADAL" clId="{96A4B324-AE08-4FC6-A2C5-9027E9F743EB}" dt="2020-10-02T17:19:24.044" v="5505" actId="478"/>
          <ac:graphicFrameMkLst>
            <pc:docMk/>
            <pc:sldMk cId="2029757014" sldId="261"/>
            <ac:graphicFrameMk id="9" creationId="{5CD2E66D-8D08-426D-939D-96E9AEE2158E}"/>
          </ac:graphicFrameMkLst>
        </pc:graphicFrameChg>
        <pc:graphicFrameChg chg="mod">
          <ac:chgData name="Corby Thompson" userId="52352da7-c964-4150-aab9-fa300529f44c" providerId="ADAL" clId="{96A4B324-AE08-4FC6-A2C5-9027E9F743EB}" dt="2020-10-02T17:20:31.298" v="5524" actId="1076"/>
          <ac:graphicFrameMkLst>
            <pc:docMk/>
            <pc:sldMk cId="2029757014" sldId="261"/>
            <ac:graphicFrameMk id="14" creationId="{E4EC67CA-6611-4FC5-9EFB-3ADA8CBE8452}"/>
          </ac:graphicFrameMkLst>
        </pc:graphicFrameChg>
        <pc:picChg chg="add mod">
          <ac:chgData name="Corby Thompson" userId="52352da7-c964-4150-aab9-fa300529f44c" providerId="ADAL" clId="{96A4B324-AE08-4FC6-A2C5-9027E9F743EB}" dt="2020-10-01T17:57:46.827" v="473" actId="1076"/>
          <ac:picMkLst>
            <pc:docMk/>
            <pc:sldMk cId="2029757014" sldId="261"/>
            <ac:picMk id="2050" creationId="{8039E18B-5CFD-4FF6-A075-2CA2A47D29D0}"/>
          </ac:picMkLst>
        </pc:picChg>
        <pc:cxnChg chg="add del mod">
          <ac:chgData name="Corby Thompson" userId="52352da7-c964-4150-aab9-fa300529f44c" providerId="ADAL" clId="{96A4B324-AE08-4FC6-A2C5-9027E9F743EB}" dt="2020-10-01T17:46:00.193" v="292" actId="478"/>
          <ac:cxnSpMkLst>
            <pc:docMk/>
            <pc:sldMk cId="2029757014" sldId="261"/>
            <ac:cxnSpMk id="7" creationId="{E7FC1D6E-7A10-43A2-AAD3-F0F8E405750B}"/>
          </ac:cxnSpMkLst>
        </pc:cxnChg>
        <pc:cxnChg chg="add del">
          <ac:chgData name="Corby Thompson" userId="52352da7-c964-4150-aab9-fa300529f44c" providerId="ADAL" clId="{96A4B324-AE08-4FC6-A2C5-9027E9F743EB}" dt="2020-10-01T17:46:32.833" v="294" actId="478"/>
          <ac:cxnSpMkLst>
            <pc:docMk/>
            <pc:sldMk cId="2029757014" sldId="261"/>
            <ac:cxnSpMk id="11" creationId="{4D85A6B6-4D86-4D34-8CD4-F2D48E6C1E4A}"/>
          </ac:cxnSpMkLst>
        </pc:cxnChg>
      </pc:sldChg>
      <pc:sldChg chg="addSp delSp modSp add mod">
        <pc:chgData name="Corby Thompson" userId="52352da7-c964-4150-aab9-fa300529f44c" providerId="ADAL" clId="{96A4B324-AE08-4FC6-A2C5-9027E9F743EB}" dt="2020-10-02T17:15:14.485" v="5450" actId="113"/>
        <pc:sldMkLst>
          <pc:docMk/>
          <pc:sldMk cId="4195296513" sldId="262"/>
        </pc:sldMkLst>
        <pc:spChg chg="mod">
          <ac:chgData name="Corby Thompson" userId="52352da7-c964-4150-aab9-fa300529f44c" providerId="ADAL" clId="{96A4B324-AE08-4FC6-A2C5-9027E9F743EB}" dt="2020-10-02T17:15:09.892" v="5448" actId="113"/>
          <ac:spMkLst>
            <pc:docMk/>
            <pc:sldMk cId="4195296513" sldId="262"/>
            <ac:spMk id="2" creationId="{6D7BB494-B2B1-4195-84FD-182EDFEE60BB}"/>
          </ac:spMkLst>
        </pc:spChg>
        <pc:spChg chg="add del mod">
          <ac:chgData name="Corby Thompson" userId="52352da7-c964-4150-aab9-fa300529f44c" providerId="ADAL" clId="{96A4B324-AE08-4FC6-A2C5-9027E9F743EB}" dt="2020-10-02T17:15:14.485" v="5450" actId="113"/>
          <ac:spMkLst>
            <pc:docMk/>
            <pc:sldMk cId="4195296513" sldId="262"/>
            <ac:spMk id="3" creationId="{D01DD418-F327-451D-A49D-9F6ACD5A0D47}"/>
          </ac:spMkLst>
        </pc:spChg>
        <pc:spChg chg="add del mod">
          <ac:chgData name="Corby Thompson" userId="52352da7-c964-4150-aab9-fa300529f44c" providerId="ADAL" clId="{96A4B324-AE08-4FC6-A2C5-9027E9F743EB}" dt="2020-10-01T18:03:15.764" v="521" actId="478"/>
          <ac:spMkLst>
            <pc:docMk/>
            <pc:sldMk cId="4195296513" sldId="262"/>
            <ac:spMk id="5" creationId="{7A5D56A3-F502-4572-A9AD-95B255E8635F}"/>
          </ac:spMkLst>
        </pc:spChg>
        <pc:spChg chg="mod">
          <ac:chgData name="Corby Thompson" userId="52352da7-c964-4150-aab9-fa300529f44c" providerId="ADAL" clId="{96A4B324-AE08-4FC6-A2C5-9027E9F743EB}" dt="2020-10-02T17:15:12.449" v="5449" actId="113"/>
          <ac:spMkLst>
            <pc:docMk/>
            <pc:sldMk cId="4195296513" sldId="262"/>
            <ac:spMk id="6" creationId="{D94CB8D3-712F-447F-A4B7-C2A8FB439550}"/>
          </ac:spMkLst>
        </pc:spChg>
        <pc:spChg chg="del">
          <ac:chgData name="Corby Thompson" userId="52352da7-c964-4150-aab9-fa300529f44c" providerId="ADAL" clId="{96A4B324-AE08-4FC6-A2C5-9027E9F743EB}" dt="2020-10-01T17:49:33.841" v="357" actId="478"/>
          <ac:spMkLst>
            <pc:docMk/>
            <pc:sldMk cId="4195296513" sldId="262"/>
            <ac:spMk id="12" creationId="{6843AC20-A9BE-40D0-A6A1-F597833E532F}"/>
          </ac:spMkLst>
        </pc:spChg>
        <pc:graphicFrameChg chg="del">
          <ac:chgData name="Corby Thompson" userId="52352da7-c964-4150-aab9-fa300529f44c" providerId="ADAL" clId="{96A4B324-AE08-4FC6-A2C5-9027E9F743EB}" dt="2020-10-01T17:49:29.226" v="352" actId="478"/>
          <ac:graphicFrameMkLst>
            <pc:docMk/>
            <pc:sldMk cId="4195296513" sldId="262"/>
            <ac:graphicFrameMk id="9" creationId="{5CD2E66D-8D08-426D-939D-96E9AEE2158E}"/>
          </ac:graphicFrameMkLst>
        </pc:graphicFrameChg>
        <pc:graphicFrameChg chg="del modGraphic">
          <ac:chgData name="Corby Thompson" userId="52352da7-c964-4150-aab9-fa300529f44c" providerId="ADAL" clId="{96A4B324-AE08-4FC6-A2C5-9027E9F743EB}" dt="2020-10-01T17:49:33.051" v="356" actId="478"/>
          <ac:graphicFrameMkLst>
            <pc:docMk/>
            <pc:sldMk cId="4195296513" sldId="262"/>
            <ac:graphicFrameMk id="14" creationId="{E4EC67CA-6611-4FC5-9EFB-3ADA8CBE8452}"/>
          </ac:graphicFrameMkLst>
        </pc:graphicFrameChg>
        <pc:picChg chg="add mod">
          <ac:chgData name="Corby Thompson" userId="52352da7-c964-4150-aab9-fa300529f44c" providerId="ADAL" clId="{96A4B324-AE08-4FC6-A2C5-9027E9F743EB}" dt="2020-10-02T13:23:53.575" v="658" actId="1076"/>
          <ac:picMkLst>
            <pc:docMk/>
            <pc:sldMk cId="4195296513" sldId="262"/>
            <ac:picMk id="7" creationId="{C06C0CE0-C5E8-4DAD-884D-6122D8FE8923}"/>
          </ac:picMkLst>
        </pc:picChg>
        <pc:picChg chg="add del mod">
          <ac:chgData name="Corby Thompson" userId="52352da7-c964-4150-aab9-fa300529f44c" providerId="ADAL" clId="{96A4B324-AE08-4FC6-A2C5-9027E9F743EB}" dt="2020-10-01T18:03:16.227" v="522"/>
          <ac:picMkLst>
            <pc:docMk/>
            <pc:sldMk cId="4195296513" sldId="262"/>
            <ac:picMk id="3074" creationId="{6D632C72-368C-4EE6-86B2-3E7B733D04B8}"/>
          </ac:picMkLst>
        </pc:picChg>
        <pc:picChg chg="add mod">
          <ac:chgData name="Corby Thompson" userId="52352da7-c964-4150-aab9-fa300529f44c" providerId="ADAL" clId="{96A4B324-AE08-4FC6-A2C5-9027E9F743EB}" dt="2020-10-02T13:23:24.077" v="651" actId="1076"/>
          <ac:picMkLst>
            <pc:docMk/>
            <pc:sldMk cId="4195296513" sldId="262"/>
            <ac:picMk id="3076" creationId="{BA7E29EC-AB5F-429D-8049-7A24156CC522}"/>
          </ac:picMkLst>
        </pc:picChg>
        <pc:picChg chg="add mod">
          <ac:chgData name="Corby Thompson" userId="52352da7-c964-4150-aab9-fa300529f44c" providerId="ADAL" clId="{96A4B324-AE08-4FC6-A2C5-9027E9F743EB}" dt="2020-10-02T13:23:56.944" v="659" actId="1076"/>
          <ac:picMkLst>
            <pc:docMk/>
            <pc:sldMk cId="4195296513" sldId="262"/>
            <ac:picMk id="3078" creationId="{F2BA215F-E30E-46D0-BFD3-974847890E16}"/>
          </ac:picMkLst>
        </pc:picChg>
        <pc:picChg chg="add mod">
          <ac:chgData name="Corby Thompson" userId="52352da7-c964-4150-aab9-fa300529f44c" providerId="ADAL" clId="{96A4B324-AE08-4FC6-A2C5-9027E9F743EB}" dt="2020-10-02T13:23:30.016" v="653" actId="1076"/>
          <ac:picMkLst>
            <pc:docMk/>
            <pc:sldMk cId="4195296513" sldId="262"/>
            <ac:picMk id="3080" creationId="{53B6E91D-E7D3-43F9-A9C8-92C2A50D1245}"/>
          </ac:picMkLst>
        </pc:picChg>
        <pc:picChg chg="add del">
          <ac:chgData name="Corby Thompson" userId="52352da7-c964-4150-aab9-fa300529f44c" providerId="ADAL" clId="{96A4B324-AE08-4FC6-A2C5-9027E9F743EB}" dt="2020-10-01T18:07:20.823" v="535" actId="478"/>
          <ac:picMkLst>
            <pc:docMk/>
            <pc:sldMk cId="4195296513" sldId="262"/>
            <ac:picMk id="3082" creationId="{2C18630C-D07B-438E-B87E-1B7DFFDF8812}"/>
          </ac:picMkLst>
        </pc:picChg>
        <pc:picChg chg="add del">
          <ac:chgData name="Corby Thompson" userId="52352da7-c964-4150-aab9-fa300529f44c" providerId="ADAL" clId="{96A4B324-AE08-4FC6-A2C5-9027E9F743EB}" dt="2020-10-01T18:08:01.623" v="537" actId="478"/>
          <ac:picMkLst>
            <pc:docMk/>
            <pc:sldMk cId="4195296513" sldId="262"/>
            <ac:picMk id="3084" creationId="{6E40F2B1-084E-41F0-8B7C-1098C1B7BE27}"/>
          </ac:picMkLst>
        </pc:picChg>
        <pc:picChg chg="add del mod">
          <ac:chgData name="Corby Thompson" userId="52352da7-c964-4150-aab9-fa300529f44c" providerId="ADAL" clId="{96A4B324-AE08-4FC6-A2C5-9027E9F743EB}" dt="2020-10-01T18:13:20.742" v="644" actId="478"/>
          <ac:picMkLst>
            <pc:docMk/>
            <pc:sldMk cId="4195296513" sldId="262"/>
            <ac:picMk id="3086" creationId="{9198D086-29D1-4DAF-A5BC-0F0A11A2FD7C}"/>
          </ac:picMkLst>
        </pc:picChg>
      </pc:sldChg>
      <pc:sldChg chg="addSp delSp modSp add mod">
        <pc:chgData name="Corby Thompson" userId="52352da7-c964-4150-aab9-fa300529f44c" providerId="ADAL" clId="{96A4B324-AE08-4FC6-A2C5-9027E9F743EB}" dt="2020-10-02T17:27:44.151" v="5667" actId="255"/>
        <pc:sldMkLst>
          <pc:docMk/>
          <pc:sldMk cId="2051685438" sldId="263"/>
        </pc:sldMkLst>
        <pc:spChg chg="mod">
          <ac:chgData name="Corby Thompson" userId="52352da7-c964-4150-aab9-fa300529f44c" providerId="ADAL" clId="{96A4B324-AE08-4FC6-A2C5-9027E9F743EB}" dt="2020-10-02T17:15:22.324" v="5451" actId="113"/>
          <ac:spMkLst>
            <pc:docMk/>
            <pc:sldMk cId="2051685438" sldId="263"/>
            <ac:spMk id="2" creationId="{6D7BB494-B2B1-4195-84FD-182EDFEE60BB}"/>
          </ac:spMkLst>
        </pc:spChg>
        <pc:spChg chg="mod">
          <ac:chgData name="Corby Thompson" userId="52352da7-c964-4150-aab9-fa300529f44c" providerId="ADAL" clId="{96A4B324-AE08-4FC6-A2C5-9027E9F743EB}" dt="2020-10-02T17:27:44.151" v="5667" actId="255"/>
          <ac:spMkLst>
            <pc:docMk/>
            <pc:sldMk cId="2051685438" sldId="263"/>
            <ac:spMk id="3" creationId="{D01DD418-F327-451D-A49D-9F6ACD5A0D47}"/>
          </ac:spMkLst>
        </pc:spChg>
        <pc:spChg chg="mod">
          <ac:chgData name="Corby Thompson" userId="52352da7-c964-4150-aab9-fa300529f44c" providerId="ADAL" clId="{96A4B324-AE08-4FC6-A2C5-9027E9F743EB}" dt="2020-10-02T17:15:25.654" v="5452" actId="113"/>
          <ac:spMkLst>
            <pc:docMk/>
            <pc:sldMk cId="2051685438" sldId="263"/>
            <ac:spMk id="6" creationId="{D94CB8D3-712F-447F-A4B7-C2A8FB439550}"/>
          </ac:spMkLst>
        </pc:spChg>
        <pc:picChg chg="add mod">
          <ac:chgData name="Corby Thompson" userId="52352da7-c964-4150-aab9-fa300529f44c" providerId="ADAL" clId="{96A4B324-AE08-4FC6-A2C5-9027E9F743EB}" dt="2020-10-02T17:27:28.187" v="5666" actId="1076"/>
          <ac:picMkLst>
            <pc:docMk/>
            <pc:sldMk cId="2051685438" sldId="263"/>
            <ac:picMk id="5" creationId="{F36D4EDB-5874-4ADE-BCA2-CD72EA084DE1}"/>
          </ac:picMkLst>
        </pc:picChg>
        <pc:picChg chg="add mod">
          <ac:chgData name="Corby Thompson" userId="52352da7-c964-4150-aab9-fa300529f44c" providerId="ADAL" clId="{96A4B324-AE08-4FC6-A2C5-9027E9F743EB}" dt="2020-10-02T17:27:22.059" v="5664" actId="1076"/>
          <ac:picMkLst>
            <pc:docMk/>
            <pc:sldMk cId="2051685438" sldId="263"/>
            <ac:picMk id="7" creationId="{A714A54B-536D-40F3-A9CA-119A1A43229C}"/>
          </ac:picMkLst>
        </pc:picChg>
        <pc:picChg chg="add del mod">
          <ac:chgData name="Corby Thompson" userId="52352da7-c964-4150-aab9-fa300529f44c" providerId="ADAL" clId="{96A4B324-AE08-4FC6-A2C5-9027E9F743EB}" dt="2020-10-02T13:56:18.945" v="1797" actId="478"/>
          <ac:picMkLst>
            <pc:docMk/>
            <pc:sldMk cId="2051685438" sldId="263"/>
            <ac:picMk id="1026" creationId="{98A89BFD-6486-4409-B488-CE40710B267F}"/>
          </ac:picMkLst>
        </pc:picChg>
        <pc:picChg chg="add del mod">
          <ac:chgData name="Corby Thompson" userId="52352da7-c964-4150-aab9-fa300529f44c" providerId="ADAL" clId="{96A4B324-AE08-4FC6-A2C5-9027E9F743EB}" dt="2020-10-02T14:12:46.555" v="2085" actId="478"/>
          <ac:picMkLst>
            <pc:docMk/>
            <pc:sldMk cId="2051685438" sldId="263"/>
            <ac:picMk id="1028" creationId="{84FC7562-052B-47FD-B8B7-DF76218064F8}"/>
          </ac:picMkLst>
        </pc:picChg>
        <pc:picChg chg="del">
          <ac:chgData name="Corby Thompson" userId="52352da7-c964-4150-aab9-fa300529f44c" providerId="ADAL" clId="{96A4B324-AE08-4FC6-A2C5-9027E9F743EB}" dt="2020-10-01T18:10:30.874" v="560" actId="478"/>
          <ac:picMkLst>
            <pc:docMk/>
            <pc:sldMk cId="2051685438" sldId="263"/>
            <ac:picMk id="3076" creationId="{BA7E29EC-AB5F-429D-8049-7A24156CC522}"/>
          </ac:picMkLst>
        </pc:picChg>
        <pc:picChg chg="del">
          <ac:chgData name="Corby Thompson" userId="52352da7-c964-4150-aab9-fa300529f44c" providerId="ADAL" clId="{96A4B324-AE08-4FC6-A2C5-9027E9F743EB}" dt="2020-10-01T18:10:30.335" v="559" actId="478"/>
          <ac:picMkLst>
            <pc:docMk/>
            <pc:sldMk cId="2051685438" sldId="263"/>
            <ac:picMk id="3078" creationId="{F2BA215F-E30E-46D0-BFD3-974847890E16}"/>
          </ac:picMkLst>
        </pc:picChg>
        <pc:picChg chg="del">
          <ac:chgData name="Corby Thompson" userId="52352da7-c964-4150-aab9-fa300529f44c" providerId="ADAL" clId="{96A4B324-AE08-4FC6-A2C5-9027E9F743EB}" dt="2020-10-01T18:10:31.988" v="561" actId="478"/>
          <ac:picMkLst>
            <pc:docMk/>
            <pc:sldMk cId="2051685438" sldId="263"/>
            <ac:picMk id="3080" creationId="{53B6E91D-E7D3-43F9-A9C8-92C2A50D1245}"/>
          </ac:picMkLst>
        </pc:picChg>
        <pc:picChg chg="del">
          <ac:chgData name="Corby Thompson" userId="52352da7-c964-4150-aab9-fa300529f44c" providerId="ADAL" clId="{96A4B324-AE08-4FC6-A2C5-9027E9F743EB}" dt="2020-10-01T18:10:32.009" v="562" actId="478"/>
          <ac:picMkLst>
            <pc:docMk/>
            <pc:sldMk cId="2051685438" sldId="263"/>
            <ac:picMk id="3086" creationId="{9198D086-29D1-4DAF-A5BC-0F0A11A2FD7C}"/>
          </ac:picMkLst>
        </pc:picChg>
      </pc:sldChg>
      <pc:sldChg chg="addSp delSp modSp add mod">
        <pc:chgData name="Corby Thompson" userId="52352da7-c964-4150-aab9-fa300529f44c" providerId="ADAL" clId="{96A4B324-AE08-4FC6-A2C5-9027E9F743EB}" dt="2020-10-02T17:18:01.448" v="5500" actId="1076"/>
        <pc:sldMkLst>
          <pc:docMk/>
          <pc:sldMk cId="651419524" sldId="264"/>
        </pc:sldMkLst>
        <pc:spChg chg="mod">
          <ac:chgData name="Corby Thompson" userId="52352da7-c964-4150-aab9-fa300529f44c" providerId="ADAL" clId="{96A4B324-AE08-4FC6-A2C5-9027E9F743EB}" dt="2020-10-02T17:16:19.674" v="5465" actId="113"/>
          <ac:spMkLst>
            <pc:docMk/>
            <pc:sldMk cId="651419524" sldId="264"/>
            <ac:spMk id="2" creationId="{6D7BB494-B2B1-4195-84FD-182EDFEE60BB}"/>
          </ac:spMkLst>
        </pc:spChg>
        <pc:spChg chg="mod">
          <ac:chgData name="Corby Thompson" userId="52352da7-c964-4150-aab9-fa300529f44c" providerId="ADAL" clId="{96A4B324-AE08-4FC6-A2C5-9027E9F743EB}" dt="2020-10-02T17:18:01.448" v="5500" actId="1076"/>
          <ac:spMkLst>
            <pc:docMk/>
            <pc:sldMk cId="651419524" sldId="264"/>
            <ac:spMk id="3" creationId="{D01DD418-F327-451D-A49D-9F6ACD5A0D47}"/>
          </ac:spMkLst>
        </pc:spChg>
        <pc:spChg chg="mod">
          <ac:chgData name="Corby Thompson" userId="52352da7-c964-4150-aab9-fa300529f44c" providerId="ADAL" clId="{96A4B324-AE08-4FC6-A2C5-9027E9F743EB}" dt="2020-10-02T17:16:22.060" v="5466" actId="113"/>
          <ac:spMkLst>
            <pc:docMk/>
            <pc:sldMk cId="651419524" sldId="264"/>
            <ac:spMk id="6" creationId="{D94CB8D3-712F-447F-A4B7-C2A8FB439550}"/>
          </ac:spMkLst>
        </pc:spChg>
        <pc:picChg chg="add mod">
          <ac:chgData name="Corby Thompson" userId="52352da7-c964-4150-aab9-fa300529f44c" providerId="ADAL" clId="{96A4B324-AE08-4FC6-A2C5-9027E9F743EB}" dt="2020-10-02T17:16:09.218" v="5462" actId="14100"/>
          <ac:picMkLst>
            <pc:docMk/>
            <pc:sldMk cId="651419524" sldId="264"/>
            <ac:picMk id="5" creationId="{89959D47-D719-45B3-B91F-A00CF92E1014}"/>
          </ac:picMkLst>
        </pc:picChg>
        <pc:picChg chg="add del mod">
          <ac:chgData name="Corby Thompson" userId="52352da7-c964-4150-aab9-fa300529f44c" providerId="ADAL" clId="{96A4B324-AE08-4FC6-A2C5-9027E9F743EB}" dt="2020-10-02T17:18:00.908" v="5499" actId="1076"/>
          <ac:picMkLst>
            <pc:docMk/>
            <pc:sldMk cId="651419524" sldId="264"/>
            <ac:picMk id="8" creationId="{20F13EC1-2F69-40B1-ADD3-5E159287FC67}"/>
          </ac:picMkLst>
        </pc:picChg>
        <pc:picChg chg="add del mod">
          <ac:chgData name="Corby Thompson" userId="52352da7-c964-4150-aab9-fa300529f44c" providerId="ADAL" clId="{96A4B324-AE08-4FC6-A2C5-9027E9F743EB}" dt="2020-10-02T14:29:04.984" v="2305" actId="478"/>
          <ac:picMkLst>
            <pc:docMk/>
            <pc:sldMk cId="651419524" sldId="264"/>
            <ac:picMk id="2050" creationId="{9F54962F-8DE8-43D3-BB51-F5610BA6092E}"/>
          </ac:picMkLst>
        </pc:picChg>
        <pc:picChg chg="add mod">
          <ac:chgData name="Corby Thompson" userId="52352da7-c964-4150-aab9-fa300529f44c" providerId="ADAL" clId="{96A4B324-AE08-4FC6-A2C5-9027E9F743EB}" dt="2020-10-02T17:16:05.827" v="5460" actId="14100"/>
          <ac:picMkLst>
            <pc:docMk/>
            <pc:sldMk cId="651419524" sldId="264"/>
            <ac:picMk id="2052" creationId="{24851611-EDA7-4E44-BD0A-34F93317960D}"/>
          </ac:picMkLst>
        </pc:picChg>
      </pc:sldChg>
      <pc:sldChg chg="addSp delSp modSp add mod">
        <pc:chgData name="Corby Thompson" userId="52352da7-c964-4150-aab9-fa300529f44c" providerId="ADAL" clId="{96A4B324-AE08-4FC6-A2C5-9027E9F743EB}" dt="2020-10-02T17:21:42.335" v="5534" actId="14100"/>
        <pc:sldMkLst>
          <pc:docMk/>
          <pc:sldMk cId="3235046522" sldId="265"/>
        </pc:sldMkLst>
        <pc:spChg chg="mod">
          <ac:chgData name="Corby Thompson" userId="52352da7-c964-4150-aab9-fa300529f44c" providerId="ADAL" clId="{96A4B324-AE08-4FC6-A2C5-9027E9F743EB}" dt="2020-10-02T17:18:14.124" v="5501" actId="113"/>
          <ac:spMkLst>
            <pc:docMk/>
            <pc:sldMk cId="3235046522" sldId="265"/>
            <ac:spMk id="2" creationId="{6D7BB494-B2B1-4195-84FD-182EDFEE60BB}"/>
          </ac:spMkLst>
        </pc:spChg>
        <pc:spChg chg="mod">
          <ac:chgData name="Corby Thompson" userId="52352da7-c964-4150-aab9-fa300529f44c" providerId="ADAL" clId="{96A4B324-AE08-4FC6-A2C5-9027E9F743EB}" dt="2020-10-02T17:21:16.827" v="5528" actId="404"/>
          <ac:spMkLst>
            <pc:docMk/>
            <pc:sldMk cId="3235046522" sldId="265"/>
            <ac:spMk id="3" creationId="{D01DD418-F327-451D-A49D-9F6ACD5A0D47}"/>
          </ac:spMkLst>
        </pc:spChg>
        <pc:spChg chg="mod">
          <ac:chgData name="Corby Thompson" userId="52352da7-c964-4150-aab9-fa300529f44c" providerId="ADAL" clId="{96A4B324-AE08-4FC6-A2C5-9027E9F743EB}" dt="2020-10-02T17:18:16.773" v="5502" actId="113"/>
          <ac:spMkLst>
            <pc:docMk/>
            <pc:sldMk cId="3235046522" sldId="265"/>
            <ac:spMk id="6" creationId="{D94CB8D3-712F-447F-A4B7-C2A8FB439550}"/>
          </ac:spMkLst>
        </pc:spChg>
        <pc:picChg chg="del">
          <ac:chgData name="Corby Thompson" userId="52352da7-c964-4150-aab9-fa300529f44c" providerId="ADAL" clId="{96A4B324-AE08-4FC6-A2C5-9027E9F743EB}" dt="2020-10-02T14:38:17.424" v="2492" actId="478"/>
          <ac:picMkLst>
            <pc:docMk/>
            <pc:sldMk cId="3235046522" sldId="265"/>
            <ac:picMk id="5" creationId="{89959D47-D719-45B3-B91F-A00CF92E1014}"/>
          </ac:picMkLst>
        </pc:picChg>
        <pc:picChg chg="del">
          <ac:chgData name="Corby Thompson" userId="52352da7-c964-4150-aab9-fa300529f44c" providerId="ADAL" clId="{96A4B324-AE08-4FC6-A2C5-9027E9F743EB}" dt="2020-10-02T14:38:18.986" v="2494" actId="478"/>
          <ac:picMkLst>
            <pc:docMk/>
            <pc:sldMk cId="3235046522" sldId="265"/>
            <ac:picMk id="8" creationId="{20F13EC1-2F69-40B1-ADD3-5E159287FC67}"/>
          </ac:picMkLst>
        </pc:picChg>
        <pc:picChg chg="del">
          <ac:chgData name="Corby Thompson" userId="52352da7-c964-4150-aab9-fa300529f44c" providerId="ADAL" clId="{96A4B324-AE08-4FC6-A2C5-9027E9F743EB}" dt="2020-10-02T14:38:18.097" v="2493" actId="478"/>
          <ac:picMkLst>
            <pc:docMk/>
            <pc:sldMk cId="3235046522" sldId="265"/>
            <ac:picMk id="2052" creationId="{24851611-EDA7-4E44-BD0A-34F93317960D}"/>
          </ac:picMkLst>
        </pc:picChg>
        <pc:picChg chg="add mod">
          <ac:chgData name="Corby Thompson" userId="52352da7-c964-4150-aab9-fa300529f44c" providerId="ADAL" clId="{96A4B324-AE08-4FC6-A2C5-9027E9F743EB}" dt="2020-10-02T17:21:42.335" v="5534" actId="14100"/>
          <ac:picMkLst>
            <pc:docMk/>
            <pc:sldMk cId="3235046522" sldId="265"/>
            <ac:picMk id="3074" creationId="{0AD63CF8-45D4-422C-B360-6CD0D42FA583}"/>
          </ac:picMkLst>
        </pc:picChg>
        <pc:picChg chg="add mod">
          <ac:chgData name="Corby Thompson" userId="52352da7-c964-4150-aab9-fa300529f44c" providerId="ADAL" clId="{96A4B324-AE08-4FC6-A2C5-9027E9F743EB}" dt="2020-10-02T17:21:34.795" v="5533" actId="1076"/>
          <ac:picMkLst>
            <pc:docMk/>
            <pc:sldMk cId="3235046522" sldId="265"/>
            <ac:picMk id="3076" creationId="{D1156524-448B-4DF1-9D80-DDDC44DD3F78}"/>
          </ac:picMkLst>
        </pc:picChg>
      </pc:sldChg>
      <pc:sldChg chg="addSp delSp modSp add mod">
        <pc:chgData name="Corby Thompson" userId="52352da7-c964-4150-aab9-fa300529f44c" providerId="ADAL" clId="{96A4B324-AE08-4FC6-A2C5-9027E9F743EB}" dt="2020-10-02T17:22:09.221" v="5539" actId="113"/>
        <pc:sldMkLst>
          <pc:docMk/>
          <pc:sldMk cId="3690668230" sldId="266"/>
        </pc:sldMkLst>
        <pc:spChg chg="mod">
          <ac:chgData name="Corby Thompson" userId="52352da7-c964-4150-aab9-fa300529f44c" providerId="ADAL" clId="{96A4B324-AE08-4FC6-A2C5-9027E9F743EB}" dt="2020-10-02T17:22:07.008" v="5538" actId="113"/>
          <ac:spMkLst>
            <pc:docMk/>
            <pc:sldMk cId="3690668230" sldId="266"/>
            <ac:spMk id="2" creationId="{6D7BB494-B2B1-4195-84FD-182EDFEE60BB}"/>
          </ac:spMkLst>
        </pc:spChg>
        <pc:spChg chg="mod">
          <ac:chgData name="Corby Thompson" userId="52352da7-c964-4150-aab9-fa300529f44c" providerId="ADAL" clId="{96A4B324-AE08-4FC6-A2C5-9027E9F743EB}" dt="2020-10-02T17:22:02.536" v="5537" actId="404"/>
          <ac:spMkLst>
            <pc:docMk/>
            <pc:sldMk cId="3690668230" sldId="266"/>
            <ac:spMk id="3" creationId="{D01DD418-F327-451D-A49D-9F6ACD5A0D47}"/>
          </ac:spMkLst>
        </pc:spChg>
        <pc:spChg chg="mod">
          <ac:chgData name="Corby Thompson" userId="52352da7-c964-4150-aab9-fa300529f44c" providerId="ADAL" clId="{96A4B324-AE08-4FC6-A2C5-9027E9F743EB}" dt="2020-10-02T17:22:09.221" v="5539" actId="113"/>
          <ac:spMkLst>
            <pc:docMk/>
            <pc:sldMk cId="3690668230" sldId="266"/>
            <ac:spMk id="6" creationId="{D94CB8D3-712F-447F-A4B7-C2A8FB439550}"/>
          </ac:spMkLst>
        </pc:spChg>
        <pc:picChg chg="del">
          <ac:chgData name="Corby Thompson" userId="52352da7-c964-4150-aab9-fa300529f44c" providerId="ADAL" clId="{96A4B324-AE08-4FC6-A2C5-9027E9F743EB}" dt="2020-10-02T15:01:04.163" v="3122" actId="478"/>
          <ac:picMkLst>
            <pc:docMk/>
            <pc:sldMk cId="3690668230" sldId="266"/>
            <ac:picMk id="3074" creationId="{0AD63CF8-45D4-422C-B360-6CD0D42FA583}"/>
          </ac:picMkLst>
        </pc:picChg>
        <pc:picChg chg="del">
          <ac:chgData name="Corby Thompson" userId="52352da7-c964-4150-aab9-fa300529f44c" providerId="ADAL" clId="{96A4B324-AE08-4FC6-A2C5-9027E9F743EB}" dt="2020-10-02T15:01:03.642" v="3121" actId="478"/>
          <ac:picMkLst>
            <pc:docMk/>
            <pc:sldMk cId="3690668230" sldId="266"/>
            <ac:picMk id="3076" creationId="{D1156524-448B-4DF1-9D80-DDDC44DD3F78}"/>
          </ac:picMkLst>
        </pc:picChg>
        <pc:picChg chg="add mod">
          <ac:chgData name="Corby Thompson" userId="52352da7-c964-4150-aab9-fa300529f44c" providerId="ADAL" clId="{96A4B324-AE08-4FC6-A2C5-9027E9F743EB}" dt="2020-10-02T15:05:09.726" v="3400" actId="1076"/>
          <ac:picMkLst>
            <pc:docMk/>
            <pc:sldMk cId="3690668230" sldId="266"/>
            <ac:picMk id="4098" creationId="{96CD1C01-7D5F-4F1B-A74B-01550173AFC0}"/>
          </ac:picMkLst>
        </pc:picChg>
      </pc:sldChg>
      <pc:sldChg chg="addSp delSp modSp add mod">
        <pc:chgData name="Corby Thompson" userId="52352da7-c964-4150-aab9-fa300529f44c" providerId="ADAL" clId="{96A4B324-AE08-4FC6-A2C5-9027E9F743EB}" dt="2020-10-02T17:22:46.547" v="5547" actId="1076"/>
        <pc:sldMkLst>
          <pc:docMk/>
          <pc:sldMk cId="1716533513" sldId="267"/>
        </pc:sldMkLst>
        <pc:spChg chg="mod">
          <ac:chgData name="Corby Thompson" userId="52352da7-c964-4150-aab9-fa300529f44c" providerId="ADAL" clId="{96A4B324-AE08-4FC6-A2C5-9027E9F743EB}" dt="2020-10-02T17:22:15.428" v="5540" actId="113"/>
          <ac:spMkLst>
            <pc:docMk/>
            <pc:sldMk cId="1716533513" sldId="267"/>
            <ac:spMk id="2" creationId="{6D7BB494-B2B1-4195-84FD-182EDFEE60BB}"/>
          </ac:spMkLst>
        </pc:spChg>
        <pc:spChg chg="mod">
          <ac:chgData name="Corby Thompson" userId="52352da7-c964-4150-aab9-fa300529f44c" providerId="ADAL" clId="{96A4B324-AE08-4FC6-A2C5-9027E9F743EB}" dt="2020-10-02T17:22:27.995" v="5544" actId="404"/>
          <ac:spMkLst>
            <pc:docMk/>
            <pc:sldMk cId="1716533513" sldId="267"/>
            <ac:spMk id="3" creationId="{D01DD418-F327-451D-A49D-9F6ACD5A0D47}"/>
          </ac:spMkLst>
        </pc:spChg>
        <pc:spChg chg="mod">
          <ac:chgData name="Corby Thompson" userId="52352da7-c964-4150-aab9-fa300529f44c" providerId="ADAL" clId="{96A4B324-AE08-4FC6-A2C5-9027E9F743EB}" dt="2020-10-02T17:22:18.134" v="5541" actId="113"/>
          <ac:spMkLst>
            <pc:docMk/>
            <pc:sldMk cId="1716533513" sldId="267"/>
            <ac:spMk id="6" creationId="{D94CB8D3-712F-447F-A4B7-C2A8FB439550}"/>
          </ac:spMkLst>
        </pc:spChg>
        <pc:picChg chg="del">
          <ac:chgData name="Corby Thompson" userId="52352da7-c964-4150-aab9-fa300529f44c" providerId="ADAL" clId="{96A4B324-AE08-4FC6-A2C5-9027E9F743EB}" dt="2020-10-02T15:11:55.962" v="3694" actId="478"/>
          <ac:picMkLst>
            <pc:docMk/>
            <pc:sldMk cId="1716533513" sldId="267"/>
            <ac:picMk id="4098" creationId="{96CD1C01-7D5F-4F1B-A74B-01550173AFC0}"/>
          </ac:picMkLst>
        </pc:picChg>
        <pc:picChg chg="add mod">
          <ac:chgData name="Corby Thompson" userId="52352da7-c964-4150-aab9-fa300529f44c" providerId="ADAL" clId="{96A4B324-AE08-4FC6-A2C5-9027E9F743EB}" dt="2020-10-02T17:22:46.547" v="5547" actId="1076"/>
          <ac:picMkLst>
            <pc:docMk/>
            <pc:sldMk cId="1716533513" sldId="267"/>
            <ac:picMk id="5122" creationId="{BB56265E-126F-4F07-9932-1528FE294F0B}"/>
          </ac:picMkLst>
        </pc:picChg>
        <pc:picChg chg="add mod">
          <ac:chgData name="Corby Thompson" userId="52352da7-c964-4150-aab9-fa300529f44c" providerId="ADAL" clId="{96A4B324-AE08-4FC6-A2C5-9027E9F743EB}" dt="2020-10-02T17:22:43.303" v="5546" actId="1076"/>
          <ac:picMkLst>
            <pc:docMk/>
            <pc:sldMk cId="1716533513" sldId="267"/>
            <ac:picMk id="5124" creationId="{B27DB632-B80A-48E0-A8E5-85A239B07F22}"/>
          </ac:picMkLst>
        </pc:picChg>
      </pc:sldChg>
      <pc:sldChg chg="addSp delSp modSp add mod ord">
        <pc:chgData name="Corby Thompson" userId="52352da7-c964-4150-aab9-fa300529f44c" providerId="ADAL" clId="{96A4B324-AE08-4FC6-A2C5-9027E9F743EB}" dt="2020-10-02T17:26:16.444" v="5660" actId="339"/>
        <pc:sldMkLst>
          <pc:docMk/>
          <pc:sldMk cId="1465540967" sldId="268"/>
        </pc:sldMkLst>
        <pc:spChg chg="mod">
          <ac:chgData name="Corby Thompson" userId="52352da7-c964-4150-aab9-fa300529f44c" providerId="ADAL" clId="{96A4B324-AE08-4FC6-A2C5-9027E9F743EB}" dt="2020-10-02T17:23:21.753" v="5554" actId="113"/>
          <ac:spMkLst>
            <pc:docMk/>
            <pc:sldMk cId="1465540967" sldId="268"/>
            <ac:spMk id="2" creationId="{6D7BB494-B2B1-4195-84FD-182EDFEE60BB}"/>
          </ac:spMkLst>
        </pc:spChg>
        <pc:spChg chg="mod">
          <ac:chgData name="Corby Thompson" userId="52352da7-c964-4150-aab9-fa300529f44c" providerId="ADAL" clId="{96A4B324-AE08-4FC6-A2C5-9027E9F743EB}" dt="2020-10-02T17:23:29.536" v="5557" actId="113"/>
          <ac:spMkLst>
            <pc:docMk/>
            <pc:sldMk cId="1465540967" sldId="268"/>
            <ac:spMk id="3" creationId="{D01DD418-F327-451D-A49D-9F6ACD5A0D47}"/>
          </ac:spMkLst>
        </pc:spChg>
        <pc:spChg chg="add del mod">
          <ac:chgData name="Corby Thompson" userId="52352da7-c964-4150-aab9-fa300529f44c" providerId="ADAL" clId="{96A4B324-AE08-4FC6-A2C5-9027E9F743EB}" dt="2020-10-02T15:43:41.893" v="5048" actId="478"/>
          <ac:spMkLst>
            <pc:docMk/>
            <pc:sldMk cId="1465540967" sldId="268"/>
            <ac:spMk id="5" creationId="{A14CE7E7-0406-48DC-874E-850781A75854}"/>
          </ac:spMkLst>
        </pc:spChg>
        <pc:spChg chg="add mod">
          <ac:chgData name="Corby Thompson" userId="52352da7-c964-4150-aab9-fa300529f44c" providerId="ADAL" clId="{96A4B324-AE08-4FC6-A2C5-9027E9F743EB}" dt="2020-10-02T17:26:16.444" v="5660" actId="339"/>
          <ac:spMkLst>
            <pc:docMk/>
            <pc:sldMk cId="1465540967" sldId="268"/>
            <ac:spMk id="5" creationId="{BDA739D8-00CC-458C-BE29-F971CC445562}"/>
          </ac:spMkLst>
        </pc:spChg>
        <pc:spChg chg="mod">
          <ac:chgData name="Corby Thompson" userId="52352da7-c964-4150-aab9-fa300529f44c" providerId="ADAL" clId="{96A4B324-AE08-4FC6-A2C5-9027E9F743EB}" dt="2020-10-02T17:23:24.194" v="5555" actId="113"/>
          <ac:spMkLst>
            <pc:docMk/>
            <pc:sldMk cId="1465540967" sldId="268"/>
            <ac:spMk id="6" creationId="{D94CB8D3-712F-447F-A4B7-C2A8FB439550}"/>
          </ac:spMkLst>
        </pc:spChg>
        <pc:spChg chg="add del mod">
          <ac:chgData name="Corby Thompson" userId="52352da7-c964-4150-aab9-fa300529f44c" providerId="ADAL" clId="{96A4B324-AE08-4FC6-A2C5-9027E9F743EB}" dt="2020-10-02T17:23:33.097" v="5558" actId="478"/>
          <ac:spMkLst>
            <pc:docMk/>
            <pc:sldMk cId="1465540967" sldId="268"/>
            <ac:spMk id="7" creationId="{EDDE3F04-21DC-462D-A6B7-0F8798911129}"/>
          </ac:spMkLst>
        </pc:spChg>
        <pc:spChg chg="add del mod">
          <ac:chgData name="Corby Thompson" userId="52352da7-c964-4150-aab9-fa300529f44c" providerId="ADAL" clId="{96A4B324-AE08-4FC6-A2C5-9027E9F743EB}" dt="2020-10-02T17:23:33.938" v="5559" actId="478"/>
          <ac:spMkLst>
            <pc:docMk/>
            <pc:sldMk cId="1465540967" sldId="268"/>
            <ac:spMk id="9" creationId="{4006FE77-78BA-4F69-9D67-C2B158665FF3}"/>
          </ac:spMkLst>
        </pc:spChg>
        <pc:spChg chg="add del mod">
          <ac:chgData name="Corby Thompson" userId="52352da7-c964-4150-aab9-fa300529f44c" providerId="ADAL" clId="{96A4B324-AE08-4FC6-A2C5-9027E9F743EB}" dt="2020-10-02T17:23:37.218" v="5561" actId="478"/>
          <ac:spMkLst>
            <pc:docMk/>
            <pc:sldMk cId="1465540967" sldId="268"/>
            <ac:spMk id="13" creationId="{9D838E47-63EF-48D9-906A-37E1F6894D14}"/>
          </ac:spMkLst>
        </pc:spChg>
        <pc:picChg chg="del">
          <ac:chgData name="Corby Thompson" userId="52352da7-c964-4150-aab9-fa300529f44c" providerId="ADAL" clId="{96A4B324-AE08-4FC6-A2C5-9027E9F743EB}" dt="2020-10-02T15:27:38.277" v="4155" actId="478"/>
          <ac:picMkLst>
            <pc:docMk/>
            <pc:sldMk cId="1465540967" sldId="268"/>
            <ac:picMk id="5122" creationId="{BB56265E-126F-4F07-9932-1528FE294F0B}"/>
          </ac:picMkLst>
        </pc:picChg>
        <pc:picChg chg="del">
          <ac:chgData name="Corby Thompson" userId="52352da7-c964-4150-aab9-fa300529f44c" providerId="ADAL" clId="{96A4B324-AE08-4FC6-A2C5-9027E9F743EB}" dt="2020-10-02T15:27:37.603" v="4154" actId="478"/>
          <ac:picMkLst>
            <pc:docMk/>
            <pc:sldMk cId="1465540967" sldId="268"/>
            <ac:picMk id="5124" creationId="{B27DB632-B80A-48E0-A8E5-85A239B07F22}"/>
          </ac:picMkLst>
        </pc:picChg>
        <pc:picChg chg="add del">
          <ac:chgData name="Corby Thompson" userId="52352da7-c964-4150-aab9-fa300529f44c" providerId="ADAL" clId="{96A4B324-AE08-4FC6-A2C5-9027E9F743EB}" dt="2020-10-02T15:29:28.436" v="4157" actId="478"/>
          <ac:picMkLst>
            <pc:docMk/>
            <pc:sldMk cId="1465540967" sldId="268"/>
            <ac:picMk id="6146" creationId="{C55CF532-393C-4190-B287-8EB6BEC9A517}"/>
          </ac:picMkLst>
        </pc:picChg>
        <pc:picChg chg="add del mod">
          <ac:chgData name="Corby Thompson" userId="52352da7-c964-4150-aab9-fa300529f44c" providerId="ADAL" clId="{96A4B324-AE08-4FC6-A2C5-9027E9F743EB}" dt="2020-10-02T15:41:59.818" v="5045" actId="478"/>
          <ac:picMkLst>
            <pc:docMk/>
            <pc:sldMk cId="1465540967" sldId="268"/>
            <ac:picMk id="6148" creationId="{C791D4A9-78A8-408E-A6BE-80F531DE9CC4}"/>
          </ac:picMkLst>
        </pc:picChg>
      </pc:sldChg>
      <pc:sldChg chg="addSp modSp add del mod">
        <pc:chgData name="Corby Thompson" userId="52352da7-c964-4150-aab9-fa300529f44c" providerId="ADAL" clId="{96A4B324-AE08-4FC6-A2C5-9027E9F743EB}" dt="2020-10-02T17:23:12.079" v="5553" actId="1076"/>
        <pc:sldMkLst>
          <pc:docMk/>
          <pc:sldMk cId="782412691" sldId="269"/>
        </pc:sldMkLst>
        <pc:spChg chg="mod">
          <ac:chgData name="Corby Thompson" userId="52352da7-c964-4150-aab9-fa300529f44c" providerId="ADAL" clId="{96A4B324-AE08-4FC6-A2C5-9027E9F743EB}" dt="2020-10-02T17:22:58.770" v="5548" actId="113"/>
          <ac:spMkLst>
            <pc:docMk/>
            <pc:sldMk cId="782412691" sldId="269"/>
            <ac:spMk id="2" creationId="{6D7BB494-B2B1-4195-84FD-182EDFEE60BB}"/>
          </ac:spMkLst>
        </pc:spChg>
        <pc:spChg chg="mod">
          <ac:chgData name="Corby Thompson" userId="52352da7-c964-4150-aab9-fa300529f44c" providerId="ADAL" clId="{96A4B324-AE08-4FC6-A2C5-9027E9F743EB}" dt="2020-10-02T17:23:09.552" v="5552" actId="404"/>
          <ac:spMkLst>
            <pc:docMk/>
            <pc:sldMk cId="782412691" sldId="269"/>
            <ac:spMk id="3" creationId="{D01DD418-F327-451D-A49D-9F6ACD5A0D47}"/>
          </ac:spMkLst>
        </pc:spChg>
        <pc:spChg chg="mod">
          <ac:chgData name="Corby Thompson" userId="52352da7-c964-4150-aab9-fa300529f44c" providerId="ADAL" clId="{96A4B324-AE08-4FC6-A2C5-9027E9F743EB}" dt="2020-10-02T17:23:00.795" v="5549" actId="113"/>
          <ac:spMkLst>
            <pc:docMk/>
            <pc:sldMk cId="782412691" sldId="269"/>
            <ac:spMk id="6" creationId="{D94CB8D3-712F-447F-A4B7-C2A8FB439550}"/>
          </ac:spMkLst>
        </pc:spChg>
        <pc:picChg chg="mod">
          <ac:chgData name="Corby Thompson" userId="52352da7-c964-4150-aab9-fa300529f44c" providerId="ADAL" clId="{96A4B324-AE08-4FC6-A2C5-9027E9F743EB}" dt="2020-10-02T15:40:14.663" v="5029" actId="14100"/>
          <ac:picMkLst>
            <pc:docMk/>
            <pc:sldMk cId="782412691" sldId="269"/>
            <ac:picMk id="6148" creationId="{C791D4A9-78A8-408E-A6BE-80F531DE9CC4}"/>
          </ac:picMkLst>
        </pc:picChg>
        <pc:picChg chg="add mod">
          <ac:chgData name="Corby Thompson" userId="52352da7-c964-4150-aab9-fa300529f44c" providerId="ADAL" clId="{96A4B324-AE08-4FC6-A2C5-9027E9F743EB}" dt="2020-10-02T17:23:12.079" v="5553" actId="1076"/>
          <ac:picMkLst>
            <pc:docMk/>
            <pc:sldMk cId="782412691" sldId="269"/>
            <ac:picMk id="7170" creationId="{E9678FF8-3821-458B-81DE-1F05AF087813}"/>
          </ac:picMkLst>
        </pc:picChg>
      </pc:sldChg>
      <pc:sldChg chg="add del ord">
        <pc:chgData name="Corby Thompson" userId="52352da7-c964-4150-aab9-fa300529f44c" providerId="ADAL" clId="{96A4B324-AE08-4FC6-A2C5-9027E9F743EB}" dt="2020-10-02T16:20:53.603" v="5300" actId="47"/>
        <pc:sldMkLst>
          <pc:docMk/>
          <pc:sldMk cId="1088533837" sldId="270"/>
        </pc:sldMkLst>
      </pc:sldChg>
      <pc:sldChg chg="addSp delSp modSp add mod ord">
        <pc:chgData name="Corby Thompson" userId="52352da7-c964-4150-aab9-fa300529f44c" providerId="ADAL" clId="{96A4B324-AE08-4FC6-A2C5-9027E9F743EB}" dt="2020-10-06T14:56:53.868" v="5669" actId="1076"/>
        <pc:sldMkLst>
          <pc:docMk/>
          <pc:sldMk cId="783398555" sldId="271"/>
        </pc:sldMkLst>
        <pc:spChg chg="mod">
          <ac:chgData name="Corby Thompson" userId="52352da7-c964-4150-aab9-fa300529f44c" providerId="ADAL" clId="{96A4B324-AE08-4FC6-A2C5-9027E9F743EB}" dt="2020-10-02T17:13:01.624" v="5432" actId="255"/>
          <ac:spMkLst>
            <pc:docMk/>
            <pc:sldMk cId="783398555" sldId="271"/>
            <ac:spMk id="2" creationId="{6D7BB494-B2B1-4195-84FD-182EDFEE60BB}"/>
          </ac:spMkLst>
        </pc:spChg>
        <pc:spChg chg="del mod">
          <ac:chgData name="Corby Thompson" userId="52352da7-c964-4150-aab9-fa300529f44c" providerId="ADAL" clId="{96A4B324-AE08-4FC6-A2C5-9027E9F743EB}" dt="2020-10-02T16:21:05.895" v="5304"/>
          <ac:spMkLst>
            <pc:docMk/>
            <pc:sldMk cId="783398555" sldId="271"/>
            <ac:spMk id="3" creationId="{D01DD418-F327-451D-A49D-9F6ACD5A0D47}"/>
          </ac:spMkLst>
        </pc:spChg>
        <pc:spChg chg="mod">
          <ac:chgData name="Corby Thompson" userId="52352da7-c964-4150-aab9-fa300529f44c" providerId="ADAL" clId="{96A4B324-AE08-4FC6-A2C5-9027E9F743EB}" dt="2020-10-02T17:13:06.904" v="5433" actId="255"/>
          <ac:spMkLst>
            <pc:docMk/>
            <pc:sldMk cId="783398555" sldId="271"/>
            <ac:spMk id="6" creationId="{D94CB8D3-712F-447F-A4B7-C2A8FB439550}"/>
          </ac:spMkLst>
        </pc:spChg>
        <pc:spChg chg="add del mod">
          <ac:chgData name="Corby Thompson" userId="52352da7-c964-4150-aab9-fa300529f44c" providerId="ADAL" clId="{96A4B324-AE08-4FC6-A2C5-9027E9F743EB}" dt="2020-10-02T16:22:32.126" v="5308"/>
          <ac:spMkLst>
            <pc:docMk/>
            <pc:sldMk cId="783398555" sldId="271"/>
            <ac:spMk id="8" creationId="{508FC2BD-27C2-4A1E-BC24-DDA61D2D8B53}"/>
          </ac:spMkLst>
        </pc:spChg>
        <pc:graphicFrameChg chg="add del mod modGraphic">
          <ac:chgData name="Corby Thompson" userId="52352da7-c964-4150-aab9-fa300529f44c" providerId="ADAL" clId="{96A4B324-AE08-4FC6-A2C5-9027E9F743EB}" dt="2020-10-02T16:21:50.178" v="5307" actId="478"/>
          <ac:graphicFrameMkLst>
            <pc:docMk/>
            <pc:sldMk cId="783398555" sldId="271"/>
            <ac:graphicFrameMk id="5" creationId="{805710BB-C56F-4F01-977E-6589A8202E57}"/>
          </ac:graphicFrameMkLst>
        </pc:graphicFrameChg>
        <pc:graphicFrameChg chg="add mod modGraphic">
          <ac:chgData name="Corby Thompson" userId="52352da7-c964-4150-aab9-fa300529f44c" providerId="ADAL" clId="{96A4B324-AE08-4FC6-A2C5-9027E9F743EB}" dt="2020-10-06T14:56:53.868" v="5669" actId="1076"/>
          <ac:graphicFrameMkLst>
            <pc:docMk/>
            <pc:sldMk cId="783398555" sldId="271"/>
            <ac:graphicFrameMk id="9" creationId="{85EA51DD-BCF6-4672-94C1-EAA8CAB84754}"/>
          </ac:graphicFrameMkLst>
        </pc:graphicFrameChg>
        <pc:picChg chg="del">
          <ac:chgData name="Corby Thompson" userId="52352da7-c964-4150-aab9-fa300529f44c" providerId="ADAL" clId="{96A4B324-AE08-4FC6-A2C5-9027E9F743EB}" dt="2020-10-02T16:20:56.915" v="5302" actId="478"/>
          <ac:picMkLst>
            <pc:docMk/>
            <pc:sldMk cId="783398555" sldId="271"/>
            <ac:picMk id="1028" creationId="{1D27D9F5-8EB5-4453-A91F-B5E79177B659}"/>
          </ac:picMkLst>
        </pc:picChg>
        <pc:picChg chg="del">
          <ac:chgData name="Corby Thompson" userId="52352da7-c964-4150-aab9-fa300529f44c" providerId="ADAL" clId="{96A4B324-AE08-4FC6-A2C5-9027E9F743EB}" dt="2020-10-02T16:20:57.590" v="5303" actId="478"/>
          <ac:picMkLst>
            <pc:docMk/>
            <pc:sldMk cId="783398555" sldId="271"/>
            <ac:picMk id="1030" creationId="{0A424588-0020-48A2-8E54-5E4945B9D028}"/>
          </ac:picMkLst>
        </pc:picChg>
        <pc:picChg chg="add mod">
          <ac:chgData name="Corby Thompson" userId="52352da7-c964-4150-aab9-fa300529f44c" providerId="ADAL" clId="{96A4B324-AE08-4FC6-A2C5-9027E9F743EB}" dt="2020-10-02T16:24:48.634" v="5315" actId="1076"/>
          <ac:picMkLst>
            <pc:docMk/>
            <pc:sldMk cId="783398555" sldId="271"/>
            <ac:picMk id="8194" creationId="{684E57C1-15E1-4A6F-94A9-4E4A1898E3BC}"/>
          </ac:picMkLst>
        </pc:picChg>
      </pc:sldChg>
    </pc:docChg>
  </pc:docChgLst>
  <pc:docChgLst>
    <pc:chgData name="Corby Thompson" userId="52352da7-c964-4150-aab9-fa300529f44c" providerId="ADAL" clId="{34CE761A-556F-42ED-9A0D-8C48AE9DD3DD}"/>
    <pc:docChg chg="undo custSel addSld modSld">
      <pc:chgData name="Corby Thompson" userId="52352da7-c964-4150-aab9-fa300529f44c" providerId="ADAL" clId="{34CE761A-556F-42ED-9A0D-8C48AE9DD3DD}" dt="2021-09-28T17:31:59.952" v="5298" actId="20577"/>
      <pc:docMkLst>
        <pc:docMk/>
      </pc:docMkLst>
      <pc:sldChg chg="modSp mod">
        <pc:chgData name="Corby Thompson" userId="52352da7-c964-4150-aab9-fa300529f44c" providerId="ADAL" clId="{34CE761A-556F-42ED-9A0D-8C48AE9DD3DD}" dt="2021-09-24T16:01:48.270" v="1" actId="20577"/>
        <pc:sldMkLst>
          <pc:docMk/>
          <pc:sldMk cId="936843364" sldId="256"/>
        </pc:sldMkLst>
        <pc:spChg chg="mod">
          <ac:chgData name="Corby Thompson" userId="52352da7-c964-4150-aab9-fa300529f44c" providerId="ADAL" clId="{34CE761A-556F-42ED-9A0D-8C48AE9DD3DD}" dt="2021-09-24T16:01:48.270" v="1" actId="20577"/>
          <ac:spMkLst>
            <pc:docMk/>
            <pc:sldMk cId="936843364" sldId="256"/>
            <ac:spMk id="2" creationId="{B398E2C8-13B5-4CE0-BBEF-030A7E5807B4}"/>
          </ac:spMkLst>
        </pc:spChg>
      </pc:sldChg>
      <pc:sldChg chg="addSp modSp mod">
        <pc:chgData name="Corby Thompson" userId="52352da7-c964-4150-aab9-fa300529f44c" providerId="ADAL" clId="{34CE761A-556F-42ED-9A0D-8C48AE9DD3DD}" dt="2021-09-28T14:59:07.161" v="1428" actId="1076"/>
        <pc:sldMkLst>
          <pc:docMk/>
          <pc:sldMk cId="264029434" sldId="257"/>
        </pc:sldMkLst>
        <pc:spChg chg="mod">
          <ac:chgData name="Corby Thompson" userId="52352da7-c964-4150-aab9-fa300529f44c" providerId="ADAL" clId="{34CE761A-556F-42ED-9A0D-8C48AE9DD3DD}" dt="2021-09-24T16:02:00.717" v="5" actId="20577"/>
          <ac:spMkLst>
            <pc:docMk/>
            <pc:sldMk cId="264029434" sldId="257"/>
            <ac:spMk id="2" creationId="{6D7BB494-B2B1-4195-84FD-182EDFEE60BB}"/>
          </ac:spMkLst>
        </pc:spChg>
        <pc:spChg chg="mod">
          <ac:chgData name="Corby Thompson" userId="52352da7-c964-4150-aab9-fa300529f44c" providerId="ADAL" clId="{34CE761A-556F-42ED-9A0D-8C48AE9DD3DD}" dt="2021-09-27T21:25:11.765" v="1419" actId="20577"/>
          <ac:spMkLst>
            <pc:docMk/>
            <pc:sldMk cId="264029434" sldId="257"/>
            <ac:spMk id="3" creationId="{D01DD418-F327-451D-A49D-9F6ACD5A0D47}"/>
          </ac:spMkLst>
        </pc:spChg>
        <pc:picChg chg="add mod">
          <ac:chgData name="Corby Thompson" userId="52352da7-c964-4150-aab9-fa300529f44c" providerId="ADAL" clId="{34CE761A-556F-42ED-9A0D-8C48AE9DD3DD}" dt="2021-09-27T21:25:27.759" v="1420" actId="1076"/>
          <ac:picMkLst>
            <pc:docMk/>
            <pc:sldMk cId="264029434" sldId="257"/>
            <ac:picMk id="8" creationId="{908EF30F-3038-433A-868B-3C6370C465CE}"/>
          </ac:picMkLst>
        </pc:picChg>
        <pc:picChg chg="add mod">
          <ac:chgData name="Corby Thompson" userId="52352da7-c964-4150-aab9-fa300529f44c" providerId="ADAL" clId="{34CE761A-556F-42ED-9A0D-8C48AE9DD3DD}" dt="2021-09-28T14:59:07.161" v="1428" actId="1076"/>
          <ac:picMkLst>
            <pc:docMk/>
            <pc:sldMk cId="264029434" sldId="257"/>
            <ac:picMk id="9" creationId="{234F6D5C-4638-4757-ACC3-A87FBB8888B6}"/>
          </ac:picMkLst>
        </pc:picChg>
        <pc:picChg chg="mod">
          <ac:chgData name="Corby Thompson" userId="52352da7-c964-4150-aab9-fa300529f44c" providerId="ADAL" clId="{34CE761A-556F-42ED-9A0D-8C48AE9DD3DD}" dt="2021-09-27T20:57:51.459" v="537" actId="1076"/>
          <ac:picMkLst>
            <pc:docMk/>
            <pc:sldMk cId="264029434" sldId="257"/>
            <ac:picMk id="1028" creationId="{1D27D9F5-8EB5-4453-A91F-B5E79177B659}"/>
          </ac:picMkLst>
        </pc:picChg>
        <pc:picChg chg="mod">
          <ac:chgData name="Corby Thompson" userId="52352da7-c964-4150-aab9-fa300529f44c" providerId="ADAL" clId="{34CE761A-556F-42ED-9A0D-8C48AE9DD3DD}" dt="2021-09-27T20:57:52.909" v="538" actId="1076"/>
          <ac:picMkLst>
            <pc:docMk/>
            <pc:sldMk cId="264029434" sldId="257"/>
            <ac:picMk id="1030" creationId="{0A424588-0020-48A2-8E54-5E4945B9D028}"/>
          </ac:picMkLst>
        </pc:picChg>
      </pc:sldChg>
      <pc:sldChg chg="addSp delSp modSp mod">
        <pc:chgData name="Corby Thompson" userId="52352da7-c964-4150-aab9-fa300529f44c" providerId="ADAL" clId="{34CE761A-556F-42ED-9A0D-8C48AE9DD3DD}" dt="2021-09-27T21:23:09.521" v="1222" actId="14100"/>
        <pc:sldMkLst>
          <pc:docMk/>
          <pc:sldMk cId="2029757014" sldId="261"/>
        </pc:sldMkLst>
        <pc:spChg chg="mod">
          <ac:chgData name="Corby Thompson" userId="52352da7-c964-4150-aab9-fa300529f44c" providerId="ADAL" clId="{34CE761A-556F-42ED-9A0D-8C48AE9DD3DD}" dt="2021-09-24T16:02:05.309" v="7" actId="20577"/>
          <ac:spMkLst>
            <pc:docMk/>
            <pc:sldMk cId="2029757014" sldId="261"/>
            <ac:spMk id="2" creationId="{6D7BB494-B2B1-4195-84FD-182EDFEE60BB}"/>
          </ac:spMkLst>
        </pc:spChg>
        <pc:spChg chg="add mod">
          <ac:chgData name="Corby Thompson" userId="52352da7-c964-4150-aab9-fa300529f44c" providerId="ADAL" clId="{34CE761A-556F-42ED-9A0D-8C48AE9DD3DD}" dt="2021-09-27T20:56:32.862" v="479" actId="20577"/>
          <ac:spMkLst>
            <pc:docMk/>
            <pc:sldMk cId="2029757014" sldId="261"/>
            <ac:spMk id="3" creationId="{D084768A-9B80-483A-A84D-8C0BB70D6FFE}"/>
          </ac:spMkLst>
        </pc:spChg>
        <pc:spChg chg="mod">
          <ac:chgData name="Corby Thompson" userId="52352da7-c964-4150-aab9-fa300529f44c" providerId="ADAL" clId="{34CE761A-556F-42ED-9A0D-8C48AE9DD3DD}" dt="2021-09-27T21:16:34.620" v="780" actId="1076"/>
          <ac:spMkLst>
            <pc:docMk/>
            <pc:sldMk cId="2029757014" sldId="261"/>
            <ac:spMk id="12" creationId="{6843AC20-A9BE-40D0-A6A1-F597833E532F}"/>
          </ac:spMkLst>
        </pc:spChg>
        <pc:spChg chg="add mod">
          <ac:chgData name="Corby Thompson" userId="52352da7-c964-4150-aab9-fa300529f44c" providerId="ADAL" clId="{34CE761A-556F-42ED-9A0D-8C48AE9DD3DD}" dt="2021-09-27T21:22:13.439" v="1207" actId="14100"/>
          <ac:spMkLst>
            <pc:docMk/>
            <pc:sldMk cId="2029757014" sldId="261"/>
            <ac:spMk id="13" creationId="{064EE6F5-FA03-43AD-8369-18633FE52B1C}"/>
          </ac:spMkLst>
        </pc:spChg>
        <pc:spChg chg="add mod">
          <ac:chgData name="Corby Thompson" userId="52352da7-c964-4150-aab9-fa300529f44c" providerId="ADAL" clId="{34CE761A-556F-42ED-9A0D-8C48AE9DD3DD}" dt="2021-09-27T21:22:58.083" v="1220" actId="1076"/>
          <ac:spMkLst>
            <pc:docMk/>
            <pc:sldMk cId="2029757014" sldId="261"/>
            <ac:spMk id="15" creationId="{0C059BAB-BE09-48C7-837F-3625D56EA562}"/>
          </ac:spMkLst>
        </pc:spChg>
        <pc:graphicFrameChg chg="add del mod modGraphic">
          <ac:chgData name="Corby Thompson" userId="52352da7-c964-4150-aab9-fa300529f44c" providerId="ADAL" clId="{34CE761A-556F-42ED-9A0D-8C48AE9DD3DD}" dt="2021-09-27T21:14:32.872" v="748" actId="478"/>
          <ac:graphicFrameMkLst>
            <pc:docMk/>
            <pc:sldMk cId="2029757014" sldId="261"/>
            <ac:graphicFrameMk id="5" creationId="{7ADF4477-7DB8-42CF-B811-31EDF9C323D4}"/>
          </ac:graphicFrameMkLst>
        </pc:graphicFrameChg>
        <pc:graphicFrameChg chg="add del mod">
          <ac:chgData name="Corby Thompson" userId="52352da7-c964-4150-aab9-fa300529f44c" providerId="ADAL" clId="{34CE761A-556F-42ED-9A0D-8C48AE9DD3DD}" dt="2021-09-27T21:14:35.654" v="750"/>
          <ac:graphicFrameMkLst>
            <pc:docMk/>
            <pc:sldMk cId="2029757014" sldId="261"/>
            <ac:graphicFrameMk id="7" creationId="{C0BAFB8A-B3B1-402D-9AE5-98360C2700A0}"/>
          </ac:graphicFrameMkLst>
        </pc:graphicFrameChg>
        <pc:graphicFrameChg chg="add del mod modGraphic">
          <ac:chgData name="Corby Thompson" userId="52352da7-c964-4150-aab9-fa300529f44c" providerId="ADAL" clId="{34CE761A-556F-42ED-9A0D-8C48AE9DD3DD}" dt="2021-09-27T21:15:55.163" v="759" actId="478"/>
          <ac:graphicFrameMkLst>
            <pc:docMk/>
            <pc:sldMk cId="2029757014" sldId="261"/>
            <ac:graphicFrameMk id="8" creationId="{612FC552-0F97-478B-9AA4-BEC0E37D9198}"/>
          </ac:graphicFrameMkLst>
        </pc:graphicFrameChg>
        <pc:graphicFrameChg chg="add mod modGraphic">
          <ac:chgData name="Corby Thompson" userId="52352da7-c964-4150-aab9-fa300529f44c" providerId="ADAL" clId="{34CE761A-556F-42ED-9A0D-8C48AE9DD3DD}" dt="2021-09-27T21:23:09.521" v="1222" actId="14100"/>
          <ac:graphicFrameMkLst>
            <pc:docMk/>
            <pc:sldMk cId="2029757014" sldId="261"/>
            <ac:graphicFrameMk id="9" creationId="{E5E9118B-5D38-43DC-B17B-1099B08A83F3}"/>
          </ac:graphicFrameMkLst>
        </pc:graphicFrameChg>
        <pc:graphicFrameChg chg="del">
          <ac:chgData name="Corby Thompson" userId="52352da7-c964-4150-aab9-fa300529f44c" providerId="ADAL" clId="{34CE761A-556F-42ED-9A0D-8C48AE9DD3DD}" dt="2021-09-27T20:52:18.782" v="299" actId="478"/>
          <ac:graphicFrameMkLst>
            <pc:docMk/>
            <pc:sldMk cId="2029757014" sldId="261"/>
            <ac:graphicFrameMk id="14" creationId="{E4EC67CA-6611-4FC5-9EFB-3ADA8CBE8452}"/>
          </ac:graphicFrameMkLst>
        </pc:graphicFrameChg>
        <pc:picChg chg="add del mod">
          <ac:chgData name="Corby Thompson" userId="52352da7-c964-4150-aab9-fa300529f44c" providerId="ADAL" clId="{34CE761A-556F-42ED-9A0D-8C48AE9DD3DD}" dt="2021-09-27T21:20:39.397" v="1139" actId="478"/>
          <ac:picMkLst>
            <pc:docMk/>
            <pc:sldMk cId="2029757014" sldId="261"/>
            <ac:picMk id="10" creationId="{2C707F11-1F54-4BA3-B680-740C3C9BDE34}"/>
          </ac:picMkLst>
        </pc:picChg>
        <pc:picChg chg="add mod">
          <ac:chgData name="Corby Thompson" userId="52352da7-c964-4150-aab9-fa300529f44c" providerId="ADAL" clId="{34CE761A-556F-42ED-9A0D-8C48AE9DD3DD}" dt="2021-09-27T21:22:53.850" v="1219" actId="1076"/>
          <ac:picMkLst>
            <pc:docMk/>
            <pc:sldMk cId="2029757014" sldId="261"/>
            <ac:picMk id="11" creationId="{35B9B2CC-6866-48DC-B154-0F2DE0D16835}"/>
          </ac:picMkLst>
        </pc:picChg>
      </pc:sldChg>
      <pc:sldChg chg="modSp mod">
        <pc:chgData name="Corby Thompson" userId="52352da7-c964-4150-aab9-fa300529f44c" providerId="ADAL" clId="{34CE761A-556F-42ED-9A0D-8C48AE9DD3DD}" dt="2021-09-24T16:02:08.925" v="9" actId="20577"/>
        <pc:sldMkLst>
          <pc:docMk/>
          <pc:sldMk cId="4195296513" sldId="262"/>
        </pc:sldMkLst>
        <pc:spChg chg="mod">
          <ac:chgData name="Corby Thompson" userId="52352da7-c964-4150-aab9-fa300529f44c" providerId="ADAL" clId="{34CE761A-556F-42ED-9A0D-8C48AE9DD3DD}" dt="2021-09-24T16:02:08.925" v="9" actId="20577"/>
          <ac:spMkLst>
            <pc:docMk/>
            <pc:sldMk cId="4195296513" sldId="262"/>
            <ac:spMk id="2" creationId="{6D7BB494-B2B1-4195-84FD-182EDFEE60BB}"/>
          </ac:spMkLst>
        </pc:spChg>
      </pc:sldChg>
      <pc:sldChg chg="modSp mod">
        <pc:chgData name="Corby Thompson" userId="52352da7-c964-4150-aab9-fa300529f44c" providerId="ADAL" clId="{34CE761A-556F-42ED-9A0D-8C48AE9DD3DD}" dt="2021-09-28T15:22:06.434" v="2465" actId="20577"/>
        <pc:sldMkLst>
          <pc:docMk/>
          <pc:sldMk cId="2051685438" sldId="263"/>
        </pc:sldMkLst>
        <pc:spChg chg="mod">
          <ac:chgData name="Corby Thompson" userId="52352da7-c964-4150-aab9-fa300529f44c" providerId="ADAL" clId="{34CE761A-556F-42ED-9A0D-8C48AE9DD3DD}" dt="2021-09-24T16:02:18.046" v="11" actId="20577"/>
          <ac:spMkLst>
            <pc:docMk/>
            <pc:sldMk cId="2051685438" sldId="263"/>
            <ac:spMk id="2" creationId="{6D7BB494-B2B1-4195-84FD-182EDFEE60BB}"/>
          </ac:spMkLst>
        </pc:spChg>
        <pc:spChg chg="mod">
          <ac:chgData name="Corby Thompson" userId="52352da7-c964-4150-aab9-fa300529f44c" providerId="ADAL" clId="{34CE761A-556F-42ED-9A0D-8C48AE9DD3DD}" dt="2021-09-28T15:22:06.434" v="2465" actId="20577"/>
          <ac:spMkLst>
            <pc:docMk/>
            <pc:sldMk cId="2051685438" sldId="263"/>
            <ac:spMk id="3" creationId="{D01DD418-F327-451D-A49D-9F6ACD5A0D47}"/>
          </ac:spMkLst>
        </pc:spChg>
        <pc:picChg chg="mod">
          <ac:chgData name="Corby Thompson" userId="52352da7-c964-4150-aab9-fa300529f44c" providerId="ADAL" clId="{34CE761A-556F-42ED-9A0D-8C48AE9DD3DD}" dt="2021-09-28T15:06:24.659" v="1864" actId="1076"/>
          <ac:picMkLst>
            <pc:docMk/>
            <pc:sldMk cId="2051685438" sldId="263"/>
            <ac:picMk id="5" creationId="{F36D4EDB-5874-4ADE-BCA2-CD72EA084DE1}"/>
          </ac:picMkLst>
        </pc:picChg>
        <pc:picChg chg="mod">
          <ac:chgData name="Corby Thompson" userId="52352da7-c964-4150-aab9-fa300529f44c" providerId="ADAL" clId="{34CE761A-556F-42ED-9A0D-8C48AE9DD3DD}" dt="2021-09-28T15:06:22.725" v="1863" actId="1076"/>
          <ac:picMkLst>
            <pc:docMk/>
            <pc:sldMk cId="2051685438" sldId="263"/>
            <ac:picMk id="7" creationId="{A714A54B-536D-40F3-A9CA-119A1A43229C}"/>
          </ac:picMkLst>
        </pc:picChg>
      </pc:sldChg>
      <pc:sldChg chg="addSp delSp modSp mod">
        <pc:chgData name="Corby Thompson" userId="52352da7-c964-4150-aab9-fa300529f44c" providerId="ADAL" clId="{34CE761A-556F-42ED-9A0D-8C48AE9DD3DD}" dt="2021-09-28T16:04:31.105" v="4338" actId="20577"/>
        <pc:sldMkLst>
          <pc:docMk/>
          <pc:sldMk cId="651419524" sldId="264"/>
        </pc:sldMkLst>
        <pc:spChg chg="mod">
          <ac:chgData name="Corby Thompson" userId="52352da7-c964-4150-aab9-fa300529f44c" providerId="ADAL" clId="{34CE761A-556F-42ED-9A0D-8C48AE9DD3DD}" dt="2021-09-24T16:02:22.071" v="13" actId="20577"/>
          <ac:spMkLst>
            <pc:docMk/>
            <pc:sldMk cId="651419524" sldId="264"/>
            <ac:spMk id="2" creationId="{6D7BB494-B2B1-4195-84FD-182EDFEE60BB}"/>
          </ac:spMkLst>
        </pc:spChg>
        <pc:spChg chg="mod">
          <ac:chgData name="Corby Thompson" userId="52352da7-c964-4150-aab9-fa300529f44c" providerId="ADAL" clId="{34CE761A-556F-42ED-9A0D-8C48AE9DD3DD}" dt="2021-09-28T16:04:31.105" v="4338" actId="20577"/>
          <ac:spMkLst>
            <pc:docMk/>
            <pc:sldMk cId="651419524" sldId="264"/>
            <ac:spMk id="3" creationId="{D01DD418-F327-451D-A49D-9F6ACD5A0D47}"/>
          </ac:spMkLst>
        </pc:spChg>
        <pc:picChg chg="del">
          <ac:chgData name="Corby Thompson" userId="52352da7-c964-4150-aab9-fa300529f44c" providerId="ADAL" clId="{34CE761A-556F-42ED-9A0D-8C48AE9DD3DD}" dt="2021-09-28T15:17:21.328" v="2247" actId="21"/>
          <ac:picMkLst>
            <pc:docMk/>
            <pc:sldMk cId="651419524" sldId="264"/>
            <ac:picMk id="5" creationId="{89959D47-D719-45B3-B91F-A00CF92E1014}"/>
          </ac:picMkLst>
        </pc:picChg>
        <pc:picChg chg="add mod">
          <ac:chgData name="Corby Thompson" userId="52352da7-c964-4150-aab9-fa300529f44c" providerId="ADAL" clId="{34CE761A-556F-42ED-9A0D-8C48AE9DD3DD}" dt="2021-09-28T15:44:28.956" v="3358" actId="1076"/>
          <ac:picMkLst>
            <pc:docMk/>
            <pc:sldMk cId="651419524" sldId="264"/>
            <ac:picMk id="7" creationId="{8A476D67-CA12-4606-B630-8B7AF57C379E}"/>
          </ac:picMkLst>
        </pc:picChg>
        <pc:picChg chg="mod">
          <ac:chgData name="Corby Thompson" userId="52352da7-c964-4150-aab9-fa300529f44c" providerId="ADAL" clId="{34CE761A-556F-42ED-9A0D-8C48AE9DD3DD}" dt="2021-09-28T15:44:34.680" v="3359" actId="1076"/>
          <ac:picMkLst>
            <pc:docMk/>
            <pc:sldMk cId="651419524" sldId="264"/>
            <ac:picMk id="8" creationId="{20F13EC1-2F69-40B1-ADD3-5E159287FC67}"/>
          </ac:picMkLst>
        </pc:picChg>
        <pc:picChg chg="mod">
          <ac:chgData name="Corby Thompson" userId="52352da7-c964-4150-aab9-fa300529f44c" providerId="ADAL" clId="{34CE761A-556F-42ED-9A0D-8C48AE9DD3DD}" dt="2021-09-28T15:39:29.652" v="3216" actId="1076"/>
          <ac:picMkLst>
            <pc:docMk/>
            <pc:sldMk cId="651419524" sldId="264"/>
            <ac:picMk id="2052" creationId="{24851611-EDA7-4E44-BD0A-34F93317960D}"/>
          </ac:picMkLst>
        </pc:picChg>
      </pc:sldChg>
      <pc:sldChg chg="addSp modSp mod">
        <pc:chgData name="Corby Thompson" userId="52352da7-c964-4150-aab9-fa300529f44c" providerId="ADAL" clId="{34CE761A-556F-42ED-9A0D-8C48AE9DD3DD}" dt="2021-09-28T16:01:59.601" v="4327" actId="20577"/>
        <pc:sldMkLst>
          <pc:docMk/>
          <pc:sldMk cId="3235046522" sldId="265"/>
        </pc:sldMkLst>
        <pc:spChg chg="mod">
          <ac:chgData name="Corby Thompson" userId="52352da7-c964-4150-aab9-fa300529f44c" providerId="ADAL" clId="{34CE761A-556F-42ED-9A0D-8C48AE9DD3DD}" dt="2021-09-24T16:02:27.068" v="15" actId="20577"/>
          <ac:spMkLst>
            <pc:docMk/>
            <pc:sldMk cId="3235046522" sldId="265"/>
            <ac:spMk id="2" creationId="{6D7BB494-B2B1-4195-84FD-182EDFEE60BB}"/>
          </ac:spMkLst>
        </pc:spChg>
        <pc:spChg chg="mod">
          <ac:chgData name="Corby Thompson" userId="52352da7-c964-4150-aab9-fa300529f44c" providerId="ADAL" clId="{34CE761A-556F-42ED-9A0D-8C48AE9DD3DD}" dt="2021-09-28T16:01:59.601" v="4327" actId="20577"/>
          <ac:spMkLst>
            <pc:docMk/>
            <pc:sldMk cId="3235046522" sldId="265"/>
            <ac:spMk id="3" creationId="{D01DD418-F327-451D-A49D-9F6ACD5A0D47}"/>
          </ac:spMkLst>
        </pc:spChg>
        <pc:picChg chg="add mod">
          <ac:chgData name="Corby Thompson" userId="52352da7-c964-4150-aab9-fa300529f44c" providerId="ADAL" clId="{34CE761A-556F-42ED-9A0D-8C48AE9DD3DD}" dt="2021-09-28T16:01:33.269" v="4256" actId="1076"/>
          <ac:picMkLst>
            <pc:docMk/>
            <pc:sldMk cId="3235046522" sldId="265"/>
            <ac:picMk id="5" creationId="{B3A85D3C-0773-4F46-9908-839BAA08BD22}"/>
          </ac:picMkLst>
        </pc:picChg>
        <pc:picChg chg="add mod">
          <ac:chgData name="Corby Thompson" userId="52352da7-c964-4150-aab9-fa300529f44c" providerId="ADAL" clId="{34CE761A-556F-42ED-9A0D-8C48AE9DD3DD}" dt="2021-09-28T15:56:25.171" v="3880" actId="1076"/>
          <ac:picMkLst>
            <pc:docMk/>
            <pc:sldMk cId="3235046522" sldId="265"/>
            <ac:picMk id="8" creationId="{A69BDB0B-936A-4444-87D7-4FABD8301A7D}"/>
          </ac:picMkLst>
        </pc:picChg>
        <pc:picChg chg="mod">
          <ac:chgData name="Corby Thompson" userId="52352da7-c964-4150-aab9-fa300529f44c" providerId="ADAL" clId="{34CE761A-556F-42ED-9A0D-8C48AE9DD3DD}" dt="2021-09-28T15:58:34.865" v="4049" actId="1076"/>
          <ac:picMkLst>
            <pc:docMk/>
            <pc:sldMk cId="3235046522" sldId="265"/>
            <ac:picMk id="3074" creationId="{0AD63CF8-45D4-422C-B360-6CD0D42FA583}"/>
          </ac:picMkLst>
        </pc:picChg>
        <pc:picChg chg="mod">
          <ac:chgData name="Corby Thompson" userId="52352da7-c964-4150-aab9-fa300529f44c" providerId="ADAL" clId="{34CE761A-556F-42ED-9A0D-8C48AE9DD3DD}" dt="2021-09-28T15:55:15.189" v="3869" actId="1076"/>
          <ac:picMkLst>
            <pc:docMk/>
            <pc:sldMk cId="3235046522" sldId="265"/>
            <ac:picMk id="3076" creationId="{D1156524-448B-4DF1-9D80-DDDC44DD3F78}"/>
          </ac:picMkLst>
        </pc:picChg>
      </pc:sldChg>
      <pc:sldChg chg="addSp delSp modSp mod">
        <pc:chgData name="Corby Thompson" userId="52352da7-c964-4150-aab9-fa300529f44c" providerId="ADAL" clId="{34CE761A-556F-42ED-9A0D-8C48AE9DD3DD}" dt="2021-09-28T16:21:12.686" v="5020" actId="1076"/>
        <pc:sldMkLst>
          <pc:docMk/>
          <pc:sldMk cId="3690668230" sldId="266"/>
        </pc:sldMkLst>
        <pc:spChg chg="mod">
          <ac:chgData name="Corby Thompson" userId="52352da7-c964-4150-aab9-fa300529f44c" providerId="ADAL" clId="{34CE761A-556F-42ED-9A0D-8C48AE9DD3DD}" dt="2021-09-24T16:02:44.438" v="23" actId="20577"/>
          <ac:spMkLst>
            <pc:docMk/>
            <pc:sldMk cId="3690668230" sldId="266"/>
            <ac:spMk id="2" creationId="{6D7BB494-B2B1-4195-84FD-182EDFEE60BB}"/>
          </ac:spMkLst>
        </pc:spChg>
        <pc:spChg chg="mod">
          <ac:chgData name="Corby Thompson" userId="52352da7-c964-4150-aab9-fa300529f44c" providerId="ADAL" clId="{34CE761A-556F-42ED-9A0D-8C48AE9DD3DD}" dt="2021-09-28T16:20:53.199" v="5016" actId="14100"/>
          <ac:spMkLst>
            <pc:docMk/>
            <pc:sldMk cId="3690668230" sldId="266"/>
            <ac:spMk id="3" creationId="{D01DD418-F327-451D-A49D-9F6ACD5A0D47}"/>
          </ac:spMkLst>
        </pc:spChg>
        <pc:picChg chg="add mod modCrop">
          <ac:chgData name="Corby Thompson" userId="52352da7-c964-4150-aab9-fa300529f44c" providerId="ADAL" clId="{34CE761A-556F-42ED-9A0D-8C48AE9DD3DD}" dt="2021-09-28T16:21:09.096" v="5019" actId="1076"/>
          <ac:picMkLst>
            <pc:docMk/>
            <pc:sldMk cId="3690668230" sldId="266"/>
            <ac:picMk id="5" creationId="{9CDBD42D-F145-4AA6-9C41-19EAF9B9E0AC}"/>
          </ac:picMkLst>
        </pc:picChg>
        <pc:picChg chg="add mod">
          <ac:chgData name="Corby Thompson" userId="52352da7-c964-4150-aab9-fa300529f44c" providerId="ADAL" clId="{34CE761A-556F-42ED-9A0D-8C48AE9DD3DD}" dt="2021-09-28T16:21:06.103" v="5018" actId="1076"/>
          <ac:picMkLst>
            <pc:docMk/>
            <pc:sldMk cId="3690668230" sldId="266"/>
            <ac:picMk id="1026" creationId="{965C2EA2-E095-44BC-892F-6F4C66F2BA85}"/>
          </ac:picMkLst>
        </pc:picChg>
        <pc:picChg chg="add del mod">
          <ac:chgData name="Corby Thompson" userId="52352da7-c964-4150-aab9-fa300529f44c" providerId="ADAL" clId="{34CE761A-556F-42ED-9A0D-8C48AE9DD3DD}" dt="2021-09-28T16:10:27.289" v="4718"/>
          <ac:picMkLst>
            <pc:docMk/>
            <pc:sldMk cId="3690668230" sldId="266"/>
            <ac:picMk id="1028" creationId="{5E8966D5-EE18-4F0C-B41E-09B8DD00D567}"/>
          </ac:picMkLst>
        </pc:picChg>
        <pc:picChg chg="add mod">
          <ac:chgData name="Corby Thompson" userId="52352da7-c964-4150-aab9-fa300529f44c" providerId="ADAL" clId="{34CE761A-556F-42ED-9A0D-8C48AE9DD3DD}" dt="2021-09-28T16:21:02.910" v="5017" actId="1076"/>
          <ac:picMkLst>
            <pc:docMk/>
            <pc:sldMk cId="3690668230" sldId="266"/>
            <ac:picMk id="1030" creationId="{6E861E72-3DAC-440F-87C2-2E3E05BD9B66}"/>
          </ac:picMkLst>
        </pc:picChg>
        <pc:picChg chg="add del mod">
          <ac:chgData name="Corby Thompson" userId="52352da7-c964-4150-aab9-fa300529f44c" providerId="ADAL" clId="{34CE761A-556F-42ED-9A0D-8C48AE9DD3DD}" dt="2021-09-28T16:17:18.279" v="4762"/>
          <ac:picMkLst>
            <pc:docMk/>
            <pc:sldMk cId="3690668230" sldId="266"/>
            <ac:picMk id="1032" creationId="{F70F6A44-A5D2-424D-B78C-6A963594D088}"/>
          </ac:picMkLst>
        </pc:picChg>
        <pc:picChg chg="add mod">
          <ac:chgData name="Corby Thompson" userId="52352da7-c964-4150-aab9-fa300529f44c" providerId="ADAL" clId="{34CE761A-556F-42ED-9A0D-8C48AE9DD3DD}" dt="2021-09-28T16:21:12.686" v="5020" actId="1076"/>
          <ac:picMkLst>
            <pc:docMk/>
            <pc:sldMk cId="3690668230" sldId="266"/>
            <ac:picMk id="1034" creationId="{35622D2A-8DA0-44EA-802B-F8C5046BD509}"/>
          </ac:picMkLst>
        </pc:picChg>
        <pc:picChg chg="del">
          <ac:chgData name="Corby Thompson" userId="52352da7-c964-4150-aab9-fa300529f44c" providerId="ADAL" clId="{34CE761A-556F-42ED-9A0D-8C48AE9DD3DD}" dt="2021-09-28T16:09:03.022" v="4709" actId="478"/>
          <ac:picMkLst>
            <pc:docMk/>
            <pc:sldMk cId="3690668230" sldId="266"/>
            <ac:picMk id="4098" creationId="{96CD1C01-7D5F-4F1B-A74B-01550173AFC0}"/>
          </ac:picMkLst>
        </pc:picChg>
      </pc:sldChg>
      <pc:sldChg chg="modSp mod">
        <pc:chgData name="Corby Thompson" userId="52352da7-c964-4150-aab9-fa300529f44c" providerId="ADAL" clId="{34CE761A-556F-42ED-9A0D-8C48AE9DD3DD}" dt="2021-09-28T16:20:20.238" v="5015" actId="1076"/>
        <pc:sldMkLst>
          <pc:docMk/>
          <pc:sldMk cId="1716533513" sldId="267"/>
        </pc:sldMkLst>
        <pc:spChg chg="mod">
          <ac:chgData name="Corby Thompson" userId="52352da7-c964-4150-aab9-fa300529f44c" providerId="ADAL" clId="{34CE761A-556F-42ED-9A0D-8C48AE9DD3DD}" dt="2021-09-24T16:02:39.503" v="21" actId="20577"/>
          <ac:spMkLst>
            <pc:docMk/>
            <pc:sldMk cId="1716533513" sldId="267"/>
            <ac:spMk id="2" creationId="{6D7BB494-B2B1-4195-84FD-182EDFEE60BB}"/>
          </ac:spMkLst>
        </pc:spChg>
        <pc:spChg chg="mod">
          <ac:chgData name="Corby Thompson" userId="52352da7-c964-4150-aab9-fa300529f44c" providerId="ADAL" clId="{34CE761A-556F-42ED-9A0D-8C48AE9DD3DD}" dt="2021-09-28T16:20:16.719" v="5014" actId="20577"/>
          <ac:spMkLst>
            <pc:docMk/>
            <pc:sldMk cId="1716533513" sldId="267"/>
            <ac:spMk id="3" creationId="{D01DD418-F327-451D-A49D-9F6ACD5A0D47}"/>
          </ac:spMkLst>
        </pc:spChg>
        <pc:picChg chg="mod">
          <ac:chgData name="Corby Thompson" userId="52352da7-c964-4150-aab9-fa300529f44c" providerId="ADAL" clId="{34CE761A-556F-42ED-9A0D-8C48AE9DD3DD}" dt="2021-09-28T16:20:20.238" v="5015" actId="1076"/>
          <ac:picMkLst>
            <pc:docMk/>
            <pc:sldMk cId="1716533513" sldId="267"/>
            <ac:picMk id="5122" creationId="{BB56265E-126F-4F07-9932-1528FE294F0B}"/>
          </ac:picMkLst>
        </pc:picChg>
      </pc:sldChg>
      <pc:sldChg chg="addSp delSp modSp mod">
        <pc:chgData name="Corby Thompson" userId="52352da7-c964-4150-aab9-fa300529f44c" providerId="ADAL" clId="{34CE761A-556F-42ED-9A0D-8C48AE9DD3DD}" dt="2021-09-28T16:40:17.665" v="5235" actId="1076"/>
        <pc:sldMkLst>
          <pc:docMk/>
          <pc:sldMk cId="1465540967" sldId="268"/>
        </pc:sldMkLst>
        <pc:spChg chg="mod">
          <ac:chgData name="Corby Thompson" userId="52352da7-c964-4150-aab9-fa300529f44c" providerId="ADAL" clId="{34CE761A-556F-42ED-9A0D-8C48AE9DD3DD}" dt="2021-09-24T16:02:31.663" v="17" actId="20577"/>
          <ac:spMkLst>
            <pc:docMk/>
            <pc:sldMk cId="1465540967" sldId="268"/>
            <ac:spMk id="2" creationId="{6D7BB494-B2B1-4195-84FD-182EDFEE60BB}"/>
          </ac:spMkLst>
        </pc:spChg>
        <pc:spChg chg="del">
          <ac:chgData name="Corby Thompson" userId="52352da7-c964-4150-aab9-fa300529f44c" providerId="ADAL" clId="{34CE761A-556F-42ED-9A0D-8C48AE9DD3DD}" dt="2021-09-28T16:23:38.601" v="5221" actId="478"/>
          <ac:spMkLst>
            <pc:docMk/>
            <pc:sldMk cId="1465540967" sldId="268"/>
            <ac:spMk id="3" creationId="{D01DD418-F327-451D-A49D-9F6ACD5A0D47}"/>
          </ac:spMkLst>
        </pc:spChg>
        <pc:spChg chg="del">
          <ac:chgData name="Corby Thompson" userId="52352da7-c964-4150-aab9-fa300529f44c" providerId="ADAL" clId="{34CE761A-556F-42ED-9A0D-8C48AE9DD3DD}" dt="2021-09-28T16:23:36.216" v="5220" actId="478"/>
          <ac:spMkLst>
            <pc:docMk/>
            <pc:sldMk cId="1465540967" sldId="268"/>
            <ac:spMk id="5" creationId="{BDA739D8-00CC-458C-BE29-F971CC445562}"/>
          </ac:spMkLst>
        </pc:spChg>
        <pc:spChg chg="add del mod">
          <ac:chgData name="Corby Thompson" userId="52352da7-c964-4150-aab9-fa300529f44c" providerId="ADAL" clId="{34CE761A-556F-42ED-9A0D-8C48AE9DD3DD}" dt="2021-09-28T16:24:02.799" v="5222" actId="478"/>
          <ac:spMkLst>
            <pc:docMk/>
            <pc:sldMk cId="1465540967" sldId="268"/>
            <ac:spMk id="8" creationId="{D9B34FC4-130E-4A44-86C0-BC8BC5C0088D}"/>
          </ac:spMkLst>
        </pc:spChg>
        <pc:spChg chg="add mod">
          <ac:chgData name="Corby Thompson" userId="52352da7-c964-4150-aab9-fa300529f44c" providerId="ADAL" clId="{34CE761A-556F-42ED-9A0D-8C48AE9DD3DD}" dt="2021-09-28T16:39:38.327" v="5227" actId="1076"/>
          <ac:spMkLst>
            <pc:docMk/>
            <pc:sldMk cId="1465540967" sldId="268"/>
            <ac:spMk id="9" creationId="{5506CDC9-D6C7-4DF7-8885-C56955BFD8D9}"/>
          </ac:spMkLst>
        </pc:spChg>
        <pc:graphicFrameChg chg="add del mod modGraphic">
          <ac:chgData name="Corby Thompson" userId="52352da7-c964-4150-aab9-fa300529f44c" providerId="ADAL" clId="{34CE761A-556F-42ED-9A0D-8C48AE9DD3DD}" dt="2021-09-28T16:40:00.523" v="5231" actId="478"/>
          <ac:graphicFrameMkLst>
            <pc:docMk/>
            <pc:sldMk cId="1465540967" sldId="268"/>
            <ac:graphicFrameMk id="10" creationId="{1CBAEF33-AEB6-457D-8812-B0ED64A51D33}"/>
          </ac:graphicFrameMkLst>
        </pc:graphicFrameChg>
        <pc:graphicFrameChg chg="add mod modGraphic">
          <ac:chgData name="Corby Thompson" userId="52352da7-c964-4150-aab9-fa300529f44c" providerId="ADAL" clId="{34CE761A-556F-42ED-9A0D-8C48AE9DD3DD}" dt="2021-09-28T16:40:17.665" v="5235" actId="1076"/>
          <ac:graphicFrameMkLst>
            <pc:docMk/>
            <pc:sldMk cId="1465540967" sldId="268"/>
            <ac:graphicFrameMk id="11" creationId="{00B2BE9B-27AB-44C3-AFC0-D8C5ED7E80A7}"/>
          </ac:graphicFrameMkLst>
        </pc:graphicFrameChg>
      </pc:sldChg>
      <pc:sldChg chg="modSp mod">
        <pc:chgData name="Corby Thompson" userId="52352da7-c964-4150-aab9-fa300529f44c" providerId="ADAL" clId="{34CE761A-556F-42ED-9A0D-8C48AE9DD3DD}" dt="2021-09-28T16:23:22.772" v="5219" actId="1076"/>
        <pc:sldMkLst>
          <pc:docMk/>
          <pc:sldMk cId="782412691" sldId="269"/>
        </pc:sldMkLst>
        <pc:spChg chg="mod">
          <ac:chgData name="Corby Thompson" userId="52352da7-c964-4150-aab9-fa300529f44c" providerId="ADAL" clId="{34CE761A-556F-42ED-9A0D-8C48AE9DD3DD}" dt="2021-09-24T16:02:36.132" v="19" actId="20577"/>
          <ac:spMkLst>
            <pc:docMk/>
            <pc:sldMk cId="782412691" sldId="269"/>
            <ac:spMk id="2" creationId="{6D7BB494-B2B1-4195-84FD-182EDFEE60BB}"/>
          </ac:spMkLst>
        </pc:spChg>
        <pc:spChg chg="mod">
          <ac:chgData name="Corby Thompson" userId="52352da7-c964-4150-aab9-fa300529f44c" providerId="ADAL" clId="{34CE761A-556F-42ED-9A0D-8C48AE9DD3DD}" dt="2021-09-28T16:23:09.640" v="5216" actId="20577"/>
          <ac:spMkLst>
            <pc:docMk/>
            <pc:sldMk cId="782412691" sldId="269"/>
            <ac:spMk id="3" creationId="{D01DD418-F327-451D-A49D-9F6ACD5A0D47}"/>
          </ac:spMkLst>
        </pc:spChg>
        <pc:picChg chg="mod">
          <ac:chgData name="Corby Thompson" userId="52352da7-c964-4150-aab9-fa300529f44c" providerId="ADAL" clId="{34CE761A-556F-42ED-9A0D-8C48AE9DD3DD}" dt="2021-09-28T16:22:26.086" v="5109" actId="1076"/>
          <ac:picMkLst>
            <pc:docMk/>
            <pc:sldMk cId="782412691" sldId="269"/>
            <ac:picMk id="6148" creationId="{C791D4A9-78A8-408E-A6BE-80F531DE9CC4}"/>
          </ac:picMkLst>
        </pc:picChg>
        <pc:picChg chg="mod">
          <ac:chgData name="Corby Thompson" userId="52352da7-c964-4150-aab9-fa300529f44c" providerId="ADAL" clId="{34CE761A-556F-42ED-9A0D-8C48AE9DD3DD}" dt="2021-09-28T16:23:22.772" v="5219" actId="1076"/>
          <ac:picMkLst>
            <pc:docMk/>
            <pc:sldMk cId="782412691" sldId="269"/>
            <ac:picMk id="7170" creationId="{E9678FF8-3821-458B-81DE-1F05AF087813}"/>
          </ac:picMkLst>
        </pc:picChg>
      </pc:sldChg>
      <pc:sldChg chg="addSp delSp modSp mod">
        <pc:chgData name="Corby Thompson" userId="52352da7-c964-4150-aab9-fa300529f44c" providerId="ADAL" clId="{34CE761A-556F-42ED-9A0D-8C48AE9DD3DD}" dt="2021-09-27T21:12:55.894" v="747" actId="1076"/>
        <pc:sldMkLst>
          <pc:docMk/>
          <pc:sldMk cId="783398555" sldId="271"/>
        </pc:sldMkLst>
        <pc:spChg chg="mod">
          <ac:chgData name="Corby Thompson" userId="52352da7-c964-4150-aab9-fa300529f44c" providerId="ADAL" clId="{34CE761A-556F-42ED-9A0D-8C48AE9DD3DD}" dt="2021-09-24T16:01:53.102" v="3" actId="20577"/>
          <ac:spMkLst>
            <pc:docMk/>
            <pc:sldMk cId="783398555" sldId="271"/>
            <ac:spMk id="2" creationId="{6D7BB494-B2B1-4195-84FD-182EDFEE60BB}"/>
          </ac:spMkLst>
        </pc:spChg>
        <pc:spChg chg="add del mod">
          <ac:chgData name="Corby Thompson" userId="52352da7-c964-4150-aab9-fa300529f44c" providerId="ADAL" clId="{34CE761A-556F-42ED-9A0D-8C48AE9DD3DD}" dt="2021-09-27T21:10:34.775" v="728" actId="478"/>
          <ac:spMkLst>
            <pc:docMk/>
            <pc:sldMk cId="783398555" sldId="271"/>
            <ac:spMk id="8" creationId="{7EE89811-BB86-4CB6-96B2-1BE429A7B5AE}"/>
          </ac:spMkLst>
        </pc:spChg>
        <pc:graphicFrameChg chg="add del mod">
          <ac:chgData name="Corby Thompson" userId="52352da7-c964-4150-aab9-fa300529f44c" providerId="ADAL" clId="{34CE761A-556F-42ED-9A0D-8C48AE9DD3DD}" dt="2021-09-27T21:10:15.444" v="724"/>
          <ac:graphicFrameMkLst>
            <pc:docMk/>
            <pc:sldMk cId="783398555" sldId="271"/>
            <ac:graphicFrameMk id="3" creationId="{BA5651E8-74CA-4E1A-A232-E6A13B44F98B}"/>
          </ac:graphicFrameMkLst>
        </pc:graphicFrameChg>
        <pc:graphicFrameChg chg="add del mod modGraphic">
          <ac:chgData name="Corby Thompson" userId="52352da7-c964-4150-aab9-fa300529f44c" providerId="ADAL" clId="{34CE761A-556F-42ED-9A0D-8C48AE9DD3DD}" dt="2021-09-27T21:11:07.758" v="731" actId="478"/>
          <ac:graphicFrameMkLst>
            <pc:docMk/>
            <pc:sldMk cId="783398555" sldId="271"/>
            <ac:graphicFrameMk id="5" creationId="{4D1B8BB7-0781-448B-8A93-D59945999F08}"/>
          </ac:graphicFrameMkLst>
        </pc:graphicFrameChg>
        <pc:graphicFrameChg chg="del">
          <ac:chgData name="Corby Thompson" userId="52352da7-c964-4150-aab9-fa300529f44c" providerId="ADAL" clId="{34CE761A-556F-42ED-9A0D-8C48AE9DD3DD}" dt="2021-09-27T21:10:18.901" v="726" actId="478"/>
          <ac:graphicFrameMkLst>
            <pc:docMk/>
            <pc:sldMk cId="783398555" sldId="271"/>
            <ac:graphicFrameMk id="9" creationId="{85EA51DD-BCF6-4672-94C1-EAA8CAB84754}"/>
          </ac:graphicFrameMkLst>
        </pc:graphicFrameChg>
        <pc:graphicFrameChg chg="add del mod modGraphic">
          <ac:chgData name="Corby Thompson" userId="52352da7-c964-4150-aab9-fa300529f44c" providerId="ADAL" clId="{34CE761A-556F-42ED-9A0D-8C48AE9DD3DD}" dt="2021-09-27T21:12:08.938" v="737" actId="478"/>
          <ac:graphicFrameMkLst>
            <pc:docMk/>
            <pc:sldMk cId="783398555" sldId="271"/>
            <ac:graphicFrameMk id="10" creationId="{53D6D045-8E49-4A82-AB6F-8938D712DB46}"/>
          </ac:graphicFrameMkLst>
        </pc:graphicFrameChg>
        <pc:graphicFrameChg chg="add del mod modGraphic">
          <ac:chgData name="Corby Thompson" userId="52352da7-c964-4150-aab9-fa300529f44c" providerId="ADAL" clId="{34CE761A-556F-42ED-9A0D-8C48AE9DD3DD}" dt="2021-09-27T21:12:43.675" v="743" actId="478"/>
          <ac:graphicFrameMkLst>
            <pc:docMk/>
            <pc:sldMk cId="783398555" sldId="271"/>
            <ac:graphicFrameMk id="11" creationId="{793A897A-424F-429C-A741-A25DF53D15BE}"/>
          </ac:graphicFrameMkLst>
        </pc:graphicFrameChg>
        <pc:graphicFrameChg chg="add mod modGraphic">
          <ac:chgData name="Corby Thompson" userId="52352da7-c964-4150-aab9-fa300529f44c" providerId="ADAL" clId="{34CE761A-556F-42ED-9A0D-8C48AE9DD3DD}" dt="2021-09-27T21:12:55.894" v="747" actId="1076"/>
          <ac:graphicFrameMkLst>
            <pc:docMk/>
            <pc:sldMk cId="783398555" sldId="271"/>
            <ac:graphicFrameMk id="12" creationId="{E0F32541-5504-45E1-A580-15AAF583E4BE}"/>
          </ac:graphicFrameMkLst>
        </pc:graphicFrameChg>
      </pc:sldChg>
      <pc:sldChg chg="delSp modSp add mod">
        <pc:chgData name="Corby Thompson" userId="52352da7-c964-4150-aab9-fa300529f44c" providerId="ADAL" clId="{34CE761A-556F-42ED-9A0D-8C48AE9DD3DD}" dt="2021-09-28T17:31:59.952" v="5298" actId="20577"/>
        <pc:sldMkLst>
          <pc:docMk/>
          <pc:sldMk cId="4117048171" sldId="272"/>
        </pc:sldMkLst>
        <pc:spChg chg="mod">
          <ac:chgData name="Corby Thompson" userId="52352da7-c964-4150-aab9-fa300529f44c" providerId="ADAL" clId="{34CE761A-556F-42ED-9A0D-8C48AE9DD3DD}" dt="2021-09-28T17:31:59.952" v="5298" actId="20577"/>
          <ac:spMkLst>
            <pc:docMk/>
            <pc:sldMk cId="4117048171" sldId="272"/>
            <ac:spMk id="3" creationId="{D01DD418-F327-451D-A49D-9F6ACD5A0D47}"/>
          </ac:spMkLst>
        </pc:spChg>
        <pc:picChg chg="del">
          <ac:chgData name="Corby Thompson" userId="52352da7-c964-4150-aab9-fa300529f44c" providerId="ADAL" clId="{34CE761A-556F-42ED-9A0D-8C48AE9DD3DD}" dt="2021-09-28T15:45:08.817" v="3363" actId="478"/>
          <ac:picMkLst>
            <pc:docMk/>
            <pc:sldMk cId="4117048171" sldId="272"/>
            <ac:picMk id="8" creationId="{20F13EC1-2F69-40B1-ADD3-5E159287FC67}"/>
          </ac:picMkLst>
        </pc:picChg>
        <pc:picChg chg="del">
          <ac:chgData name="Corby Thompson" userId="52352da7-c964-4150-aab9-fa300529f44c" providerId="ADAL" clId="{34CE761A-556F-42ED-9A0D-8C48AE9DD3DD}" dt="2021-09-28T15:45:07.610" v="3362" actId="478"/>
          <ac:picMkLst>
            <pc:docMk/>
            <pc:sldMk cId="4117048171" sldId="272"/>
            <ac:picMk id="2052" creationId="{24851611-EDA7-4E44-BD0A-34F93317960D}"/>
          </ac:picMkLst>
        </pc:picChg>
      </pc:sldChg>
      <pc:sldChg chg="delSp add">
        <pc:chgData name="Corby Thompson" userId="52352da7-c964-4150-aab9-fa300529f44c" providerId="ADAL" clId="{34CE761A-556F-42ED-9A0D-8C48AE9DD3DD}" dt="2021-09-28T16:27:13.601" v="5226" actId="478"/>
        <pc:sldMkLst>
          <pc:docMk/>
          <pc:sldMk cId="1372477878" sldId="273"/>
        </pc:sldMkLst>
        <pc:picChg chg="del">
          <ac:chgData name="Corby Thompson" userId="52352da7-c964-4150-aab9-fa300529f44c" providerId="ADAL" clId="{34CE761A-556F-42ED-9A0D-8C48AE9DD3DD}" dt="2021-09-28T16:27:12.998" v="5225" actId="478"/>
          <ac:picMkLst>
            <pc:docMk/>
            <pc:sldMk cId="1372477878" sldId="273"/>
            <ac:picMk id="6148" creationId="{C791D4A9-78A8-408E-A6BE-80F531DE9CC4}"/>
          </ac:picMkLst>
        </pc:picChg>
        <pc:picChg chg="del">
          <ac:chgData name="Corby Thompson" userId="52352da7-c964-4150-aab9-fa300529f44c" providerId="ADAL" clId="{34CE761A-556F-42ED-9A0D-8C48AE9DD3DD}" dt="2021-09-28T16:27:13.601" v="5226" actId="478"/>
          <ac:picMkLst>
            <pc:docMk/>
            <pc:sldMk cId="1372477878" sldId="273"/>
            <ac:picMk id="7170" creationId="{E9678FF8-3821-458B-81DE-1F05AF08781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E9D40-2AAD-464F-81D4-487CCC3F8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0AEC7E-6F88-4991-AA0F-290B9C8D4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01245-4580-46A9-B20E-F73A97ADB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AE53-4847-47BF-AC6B-11713D45B78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CFD71-F840-4614-AF4D-475EA858C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C0106-10C2-4979-A9C0-464700C4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A1FC-B6C2-4D49-B8DA-4AF0583C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3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85D56-96E2-46A6-B751-77703516C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6192A0-9FB5-4B88-9BD5-98FBFBAED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CC228-BA31-40F4-B1DE-F9D2C5F84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AE53-4847-47BF-AC6B-11713D45B78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36AB3-BE62-48A6-BB56-B19C0D9D3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146FB-9049-44F7-BDBA-BD985319F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A1FC-B6C2-4D49-B8DA-4AF0583C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8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7A2F37-7DC7-47F3-8097-BB2D6A05B3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532A2-A1C6-4062-9600-BBCA31937B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51BFE-C676-4452-8BA3-4DCA2AF03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AE53-4847-47BF-AC6B-11713D45B78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A7649-624B-4C8F-994F-7E4CFD39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0B3BA-AC18-4464-A677-7420DB45F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A1FC-B6C2-4D49-B8DA-4AF0583C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1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4B79B-2025-4759-8A66-8A818FA31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5262C-C15E-4CF2-9ECE-BE2F0D90D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65B5C-53AE-44A3-AA6A-3432CAA47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AE53-4847-47BF-AC6B-11713D45B78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AEE24-CC7F-46CC-9CD5-E1999A57D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3DB18-2559-4D43-BDB5-79EFD9CAD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A1FC-B6C2-4D49-B8DA-4AF0583C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2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1FED3-DF8A-44B4-A464-512465AE4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B63CA-7D88-4B67-AE16-B7229586E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F53C8-FF79-4E1E-8C4B-07AE6FF95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AE53-4847-47BF-AC6B-11713D45B78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FF9F0-A235-45E3-9FC0-0EFB60E08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5C201-74FA-4B51-9DE9-95FE9325E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A1FC-B6C2-4D49-B8DA-4AF0583C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49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450-CD90-4CDB-BD26-BDF916030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46739-92A7-4845-9576-C64D91C4D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1218C-CE13-4731-BC65-4E437E986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AB3B1-A33A-4431-87F9-FF7C15109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AE53-4847-47BF-AC6B-11713D45B78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DEC75-E944-475B-BF9C-0640134A1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ADAA0E-DCA9-48CF-A9FC-711F9A471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A1FC-B6C2-4D49-B8DA-4AF0583C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09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D9002-354F-4195-8C3C-7E674B83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1BE71-73C5-4949-A16C-D26D8EA2D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5DD43-AD58-4211-B598-7E2A4B78A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4E1F8E-C9F4-4A77-AB29-8890880AA7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6EAD1F-8EC9-4329-AD65-3AFC4DC766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7BF529-49A1-4BC9-BE6E-15147D3B0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AE53-4847-47BF-AC6B-11713D45B78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468E6C-7038-41C5-A01D-1E16C3B88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1C35FC-B7C4-4D7C-8B61-8000EF3C3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A1FC-B6C2-4D49-B8DA-4AF0583C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05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05751-F354-44C5-9727-B5842AADE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D71038-4591-47E5-B38E-931A3AA1B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AE53-4847-47BF-AC6B-11713D45B78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5A98F2-0371-400D-B9AD-1E7825FC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5E4FF-136F-45AF-8694-15670044A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A1FC-B6C2-4D49-B8DA-4AF0583C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1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6E6B79-9889-4EBB-8899-1886FFFB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AE53-4847-47BF-AC6B-11713D45B78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185ED5-C061-4DCF-9F5F-8569847EE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4B103-597D-4E3E-846D-EC750E4BF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A1FC-B6C2-4D49-B8DA-4AF0583C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86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3F50D-3938-4C7C-B37D-D01428BFA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1E0B2-FFA2-4B81-95A7-FB13CD147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D49054-AA53-46A2-8B0F-E6B8A5A6EA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8391F-5EA9-4EC5-A4E8-ACC99614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AE53-4847-47BF-AC6B-11713D45B78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45C24E-3FF1-4C0A-8270-25DCF2FCB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B1E32-EA7D-4CA1-BC17-7C0FC170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A1FC-B6C2-4D49-B8DA-4AF0583C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72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B02B3-F0FE-4E78-BCE1-345E3B32A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72C308-4172-4913-B320-4C10076285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C2CB49-F159-40A1-8D76-0BB91B9C0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DE7472-F899-48B8-BDBB-B514B1381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AE53-4847-47BF-AC6B-11713D45B78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54365D-4818-422A-B742-F48007455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86714-EC49-49F9-8BF2-CD18E4E98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A1FC-B6C2-4D49-B8DA-4AF0583C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0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9814E9-E26F-4FA2-BB9C-3C88D6779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2CE8-24E9-456C-B656-AE62714A0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62B5B-CB92-4562-A10D-7CFC444FE7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FAE53-4847-47BF-AC6B-11713D45B78C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E94A3-9351-4468-AC53-70B0E690D2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EA038-CAE1-4EDC-999D-A993E62328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BA1FC-B6C2-4D49-B8DA-4AF0583C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5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8E2C8-13B5-4CE0-BBEF-030A7E580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06679"/>
            <a:ext cx="9144000" cy="4815281"/>
          </a:xfrm>
        </p:spPr>
        <p:txBody>
          <a:bodyPr>
            <a:norm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of Cedar Lake</a:t>
            </a:r>
            <a:b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 2022 Budget Public Hearing</a:t>
            </a:r>
            <a:b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by: </a:t>
            </a:r>
            <a:b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O.W. Krohn &amp; Associates LLP</a:t>
            </a:r>
            <a:b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Corby Thompson, CPA</a:t>
            </a:r>
            <a:b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cthompson@owkcpa.com</a:t>
            </a:r>
          </a:p>
        </p:txBody>
      </p:sp>
    </p:spTree>
    <p:extLst>
      <p:ext uri="{BB962C8B-B14F-4D97-AF65-F5344CB8AC3E}">
        <p14:creationId xmlns:p14="http://schemas.microsoft.com/office/powerpoint/2010/main" val="936843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BB494-B2B1-4195-84FD-182EDFEE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01" y="302004"/>
            <a:ext cx="5257800" cy="1041814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p2022 Public Hearing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DD418-F327-451D-A49D-9F6ACD5A0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451" y="1426128"/>
            <a:ext cx="10783349" cy="505856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APPROPRIATIONS – Cumulative Funds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CCD budget increased by approximately $35,000 or 9%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“Capital equipment replacement” fund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fire truck lease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police squads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police squads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Ambulance and equipment lease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Remaining balance for capital allowance</a:t>
            </a:r>
          </a:p>
          <a:p>
            <a:pPr lvl="3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$85,000 for police equipment</a:t>
            </a:r>
          </a:p>
          <a:p>
            <a:pPr lvl="3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$35,000 for fire equipment</a:t>
            </a:r>
          </a:p>
          <a:p>
            <a:pPr lvl="3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$54,000 for public works</a:t>
            </a:r>
          </a:p>
          <a:p>
            <a:pPr lvl="3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$10,000 for technology improvements</a:t>
            </a:r>
          </a:p>
          <a:p>
            <a:pPr lvl="2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CCI budget has no major changes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IT, software and computer equipment are budgeted</a:t>
            </a:r>
          </a:p>
          <a:p>
            <a:pPr lvl="3"/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F387B2-9761-41D4-846B-FBF739D7D32E}"/>
              </a:ext>
            </a:extLst>
          </p:cNvPr>
          <p:cNvSpPr/>
          <p:nvPr/>
        </p:nvSpPr>
        <p:spPr>
          <a:xfrm>
            <a:off x="67112" y="1095876"/>
            <a:ext cx="12063370" cy="1121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4CB8D3-712F-447F-A4B7-C2A8FB439550}"/>
              </a:ext>
            </a:extLst>
          </p:cNvPr>
          <p:cNvSpPr txBox="1"/>
          <p:nvPr/>
        </p:nvSpPr>
        <p:spPr>
          <a:xfrm>
            <a:off x="6783901" y="302003"/>
            <a:ext cx="5257800" cy="10303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of Cedar Lake</a:t>
            </a:r>
          </a:p>
        </p:txBody>
      </p:sp>
      <p:pic>
        <p:nvPicPr>
          <p:cNvPr id="1026" name="Picture 2" descr="Town of Cedar Lake Police Dept., 7408 Constitution Ave, Cedar Lake, IN  46303, USA">
            <a:extLst>
              <a:ext uri="{FF2B5EF4-FFF2-40B4-BE49-F238E27FC236}">
                <a16:creationId xmlns:a16="http://schemas.microsoft.com/office/drawing/2014/main" id="{965C2EA2-E095-44BC-892F-6F4C66F2B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483" y="2635185"/>
            <a:ext cx="2060896" cy="115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re Department – Town of Cedar Lake">
            <a:extLst>
              <a:ext uri="{FF2B5EF4-FFF2-40B4-BE49-F238E27FC236}">
                <a16:creationId xmlns:a16="http://schemas.microsoft.com/office/drawing/2014/main" id="{6E861E72-3DAC-440F-87C2-2E3E05BD9B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6" t="11922" r="4676" b="22666"/>
          <a:stretch/>
        </p:blipFill>
        <p:spPr bwMode="auto">
          <a:xfrm>
            <a:off x="8514825" y="3762980"/>
            <a:ext cx="3292213" cy="178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DBD42D-F145-4AA6-9C41-19EAF9B9E0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52" t="42569" r="1529" b="15980"/>
          <a:stretch/>
        </p:blipFill>
        <p:spPr>
          <a:xfrm>
            <a:off x="6270239" y="2819218"/>
            <a:ext cx="2860244" cy="943762"/>
          </a:xfrm>
          <a:prstGeom prst="rect">
            <a:avLst/>
          </a:prstGeom>
        </p:spPr>
      </p:pic>
      <p:pic>
        <p:nvPicPr>
          <p:cNvPr id="1034" name="Picture 10" descr="The Best Laptops You Can Buy | Time">
            <a:extLst>
              <a:ext uri="{FF2B5EF4-FFF2-40B4-BE49-F238E27FC236}">
                <a16:creationId xmlns:a16="http://schemas.microsoft.com/office/drawing/2014/main" id="{35622D2A-8DA0-44EA-802B-F8C5046BD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962" y="3767494"/>
            <a:ext cx="1767863" cy="117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668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BB494-B2B1-4195-84FD-182EDFEE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01" y="302004"/>
            <a:ext cx="5257800" cy="1041814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p2022 Public Hearing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DD418-F327-451D-A49D-9F6ACD5A0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60" y="1343818"/>
            <a:ext cx="10515600" cy="50585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APPROPRIATIONS – Local Income Tax Funds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CEDIT (LIT – Economic Development)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Road Bond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$90,000 budgeted for professional services for economic development projects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$302,000 total budgeted for Special Projects</a:t>
            </a:r>
          </a:p>
          <a:p>
            <a:pPr lvl="3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LOIT Public Safety (LIT – Public Safety)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Pays major portion of PSAP contract - $250,000 budgeted for 2022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PSAP cost estimate is $400,000 ($150,000 is payable from General Fund)</a:t>
            </a:r>
          </a:p>
          <a:p>
            <a:pPr lvl="2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F387B2-9761-41D4-846B-FBF739D7D32E}"/>
              </a:ext>
            </a:extLst>
          </p:cNvPr>
          <p:cNvSpPr/>
          <p:nvPr/>
        </p:nvSpPr>
        <p:spPr>
          <a:xfrm>
            <a:off x="67112" y="1095876"/>
            <a:ext cx="12063370" cy="1121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4CB8D3-712F-447F-A4B7-C2A8FB439550}"/>
              </a:ext>
            </a:extLst>
          </p:cNvPr>
          <p:cNvSpPr txBox="1"/>
          <p:nvPr/>
        </p:nvSpPr>
        <p:spPr>
          <a:xfrm>
            <a:off x="6783901" y="302003"/>
            <a:ext cx="5257800" cy="10303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of Cedar Lake</a:t>
            </a:r>
          </a:p>
        </p:txBody>
      </p:sp>
      <p:pic>
        <p:nvPicPr>
          <p:cNvPr id="5122" name="Picture 2" descr="Dispatch | Fremont Police Department, CA">
            <a:extLst>
              <a:ext uri="{FF2B5EF4-FFF2-40B4-BE49-F238E27FC236}">
                <a16:creationId xmlns:a16="http://schemas.microsoft.com/office/drawing/2014/main" id="{BB56265E-126F-4F07-9932-1528FE294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040" y="5132967"/>
            <a:ext cx="2440281" cy="152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lans unveiled for 70-acre mixed use development along Fire Tower Road |  The Daily Tribune News">
            <a:extLst>
              <a:ext uri="{FF2B5EF4-FFF2-40B4-BE49-F238E27FC236}">
                <a16:creationId xmlns:a16="http://schemas.microsoft.com/office/drawing/2014/main" id="{B27DB632-B80A-48E0-A8E5-85A239B07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527" y="1270550"/>
            <a:ext cx="2284620" cy="171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533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BB494-B2B1-4195-84FD-182EDFEE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01" y="302004"/>
            <a:ext cx="5257800" cy="1041814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p2022 Public Hearing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DD418-F327-451D-A49D-9F6ACD5A0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128"/>
            <a:ext cx="10515600" cy="50585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APPROPRIATIONS – Other Funds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Casino Gaming Fund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$227,000 identified for Highland Subdivision road improvements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funds of $206,192 are available based on current estimates</a:t>
            </a:r>
          </a:p>
          <a:p>
            <a:pPr lvl="3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funds have been budgeted</a:t>
            </a:r>
          </a:p>
          <a:p>
            <a:pPr lvl="2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Debt Service Funds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Debt service funds are budgeted based on their</a:t>
            </a:r>
          </a:p>
          <a:p>
            <a:pPr marL="914400" lvl="2" indent="0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amortization schedules and payments due</a:t>
            </a:r>
          </a:p>
          <a:p>
            <a:pPr marL="914400" lvl="2" indent="0">
              <a:buNone/>
            </a:pP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Redevelopment General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major changes</a:t>
            </a:r>
          </a:p>
          <a:p>
            <a:pPr lvl="2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F387B2-9761-41D4-846B-FBF739D7D32E}"/>
              </a:ext>
            </a:extLst>
          </p:cNvPr>
          <p:cNvSpPr/>
          <p:nvPr/>
        </p:nvSpPr>
        <p:spPr>
          <a:xfrm>
            <a:off x="67112" y="1095876"/>
            <a:ext cx="12063370" cy="1121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4CB8D3-712F-447F-A4B7-C2A8FB439550}"/>
              </a:ext>
            </a:extLst>
          </p:cNvPr>
          <p:cNvSpPr txBox="1"/>
          <p:nvPr/>
        </p:nvSpPr>
        <p:spPr>
          <a:xfrm>
            <a:off x="6783901" y="302003"/>
            <a:ext cx="5257800" cy="10303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of Cedar Lake</a:t>
            </a:r>
          </a:p>
        </p:txBody>
      </p:sp>
      <p:pic>
        <p:nvPicPr>
          <p:cNvPr id="6148" name="Picture 4" descr="Region's new Hard Rock Casino to be 'first quality all the way' | Gambling  | nwitimes.com">
            <a:extLst>
              <a:ext uri="{FF2B5EF4-FFF2-40B4-BE49-F238E27FC236}">
                <a16:creationId xmlns:a16="http://schemas.microsoft.com/office/drawing/2014/main" id="{C791D4A9-78A8-408E-A6BE-80F531DE9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310" y="1285042"/>
            <a:ext cx="2867490" cy="151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ar Loan Amortization Calculator With Auto Amortization Schedules">
            <a:extLst>
              <a:ext uri="{FF2B5EF4-FFF2-40B4-BE49-F238E27FC236}">
                <a16:creationId xmlns:a16="http://schemas.microsoft.com/office/drawing/2014/main" id="{E9678FF8-3821-458B-81DE-1F05AF087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985" y="3823853"/>
            <a:ext cx="1976650" cy="174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412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BB494-B2B1-4195-84FD-182EDFEE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01" y="302004"/>
            <a:ext cx="5257800" cy="1041814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p2022 Public Hearing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DD418-F327-451D-A49D-9F6ACD5A0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128"/>
            <a:ext cx="10515600" cy="50585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APPROPRIATIONS – Other Funds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Casino Gaming Fund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$227,000 identified for Highland Subdivision road improvements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funds of $206,192 are available based on current estimates</a:t>
            </a:r>
          </a:p>
          <a:p>
            <a:pPr lvl="3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funds have been budgeted</a:t>
            </a:r>
          </a:p>
          <a:p>
            <a:pPr lvl="2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Debt Service Funds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Debt service funds are budgeted based on their</a:t>
            </a:r>
          </a:p>
          <a:p>
            <a:pPr marL="914400" lvl="2" indent="0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amortization schedules and payments due</a:t>
            </a:r>
          </a:p>
          <a:p>
            <a:pPr marL="914400" lvl="2" indent="0">
              <a:buNone/>
            </a:pP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Redevelopment General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major changes</a:t>
            </a:r>
          </a:p>
          <a:p>
            <a:pPr lvl="2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F387B2-9761-41D4-846B-FBF739D7D32E}"/>
              </a:ext>
            </a:extLst>
          </p:cNvPr>
          <p:cNvSpPr/>
          <p:nvPr/>
        </p:nvSpPr>
        <p:spPr>
          <a:xfrm>
            <a:off x="67112" y="1095876"/>
            <a:ext cx="12063370" cy="1121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4CB8D3-712F-447F-A4B7-C2A8FB439550}"/>
              </a:ext>
            </a:extLst>
          </p:cNvPr>
          <p:cNvSpPr txBox="1"/>
          <p:nvPr/>
        </p:nvSpPr>
        <p:spPr>
          <a:xfrm>
            <a:off x="6783901" y="302003"/>
            <a:ext cx="5257800" cy="10303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of Cedar Lake</a:t>
            </a:r>
          </a:p>
        </p:txBody>
      </p:sp>
    </p:spTree>
    <p:extLst>
      <p:ext uri="{BB962C8B-B14F-4D97-AF65-F5344CB8AC3E}">
        <p14:creationId xmlns:p14="http://schemas.microsoft.com/office/powerpoint/2010/main" val="1372477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BB494-B2B1-4195-84FD-182EDFEE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01" y="302004"/>
            <a:ext cx="5257800" cy="1041814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p2022 Public Hearing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F387B2-9761-41D4-846B-FBF739D7D32E}"/>
              </a:ext>
            </a:extLst>
          </p:cNvPr>
          <p:cNvSpPr/>
          <p:nvPr/>
        </p:nvSpPr>
        <p:spPr>
          <a:xfrm>
            <a:off x="67112" y="1095876"/>
            <a:ext cx="12063370" cy="1121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4CB8D3-712F-447F-A4B7-C2A8FB439550}"/>
              </a:ext>
            </a:extLst>
          </p:cNvPr>
          <p:cNvSpPr txBox="1"/>
          <p:nvPr/>
        </p:nvSpPr>
        <p:spPr>
          <a:xfrm>
            <a:off x="6783901" y="302003"/>
            <a:ext cx="5257800" cy="10303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of Cedar Lake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06CDC9-D6C7-4DF7-8885-C56955BFD8D9}"/>
              </a:ext>
            </a:extLst>
          </p:cNvPr>
          <p:cNvSpPr/>
          <p:nvPr/>
        </p:nvSpPr>
        <p:spPr>
          <a:xfrm>
            <a:off x="829173" y="4234072"/>
            <a:ext cx="10533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Questions, comments or discussion?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0B2BE9B-27AB-44C3-AFC0-D8C5ED7E80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703369"/>
              </p:ext>
            </p:extLst>
          </p:nvPr>
        </p:nvGraphicFramePr>
        <p:xfrm>
          <a:off x="829173" y="1637463"/>
          <a:ext cx="10515603" cy="2608119"/>
        </p:xfrm>
        <a:graphic>
          <a:graphicData uri="http://schemas.openxmlformats.org/drawingml/2006/table">
            <a:tbl>
              <a:tblPr/>
              <a:tblGrid>
                <a:gridCol w="2163411">
                  <a:extLst>
                    <a:ext uri="{9D8B030D-6E8A-4147-A177-3AD203B41FA5}">
                      <a16:colId xmlns:a16="http://schemas.microsoft.com/office/drawing/2014/main" val="3819187262"/>
                    </a:ext>
                  </a:extLst>
                </a:gridCol>
                <a:gridCol w="106398">
                  <a:extLst>
                    <a:ext uri="{9D8B030D-6E8A-4147-A177-3AD203B41FA5}">
                      <a16:colId xmlns:a16="http://schemas.microsoft.com/office/drawing/2014/main" val="1499904909"/>
                    </a:ext>
                  </a:extLst>
                </a:gridCol>
                <a:gridCol w="1285634">
                  <a:extLst>
                    <a:ext uri="{9D8B030D-6E8A-4147-A177-3AD203B41FA5}">
                      <a16:colId xmlns:a16="http://schemas.microsoft.com/office/drawing/2014/main" val="2259176907"/>
                    </a:ext>
                  </a:extLst>
                </a:gridCol>
                <a:gridCol w="106398">
                  <a:extLst>
                    <a:ext uri="{9D8B030D-6E8A-4147-A177-3AD203B41FA5}">
                      <a16:colId xmlns:a16="http://schemas.microsoft.com/office/drawing/2014/main" val="3328000926"/>
                    </a:ext>
                  </a:extLst>
                </a:gridCol>
                <a:gridCol w="1285634">
                  <a:extLst>
                    <a:ext uri="{9D8B030D-6E8A-4147-A177-3AD203B41FA5}">
                      <a16:colId xmlns:a16="http://schemas.microsoft.com/office/drawing/2014/main" val="3882561646"/>
                    </a:ext>
                  </a:extLst>
                </a:gridCol>
                <a:gridCol w="106398">
                  <a:extLst>
                    <a:ext uri="{9D8B030D-6E8A-4147-A177-3AD203B41FA5}">
                      <a16:colId xmlns:a16="http://schemas.microsoft.com/office/drawing/2014/main" val="2143681725"/>
                    </a:ext>
                  </a:extLst>
                </a:gridCol>
                <a:gridCol w="1285634">
                  <a:extLst>
                    <a:ext uri="{9D8B030D-6E8A-4147-A177-3AD203B41FA5}">
                      <a16:colId xmlns:a16="http://schemas.microsoft.com/office/drawing/2014/main" val="3295361448"/>
                    </a:ext>
                  </a:extLst>
                </a:gridCol>
                <a:gridCol w="106398">
                  <a:extLst>
                    <a:ext uri="{9D8B030D-6E8A-4147-A177-3AD203B41FA5}">
                      <a16:colId xmlns:a16="http://schemas.microsoft.com/office/drawing/2014/main" val="2915062894"/>
                    </a:ext>
                  </a:extLst>
                </a:gridCol>
                <a:gridCol w="1285634">
                  <a:extLst>
                    <a:ext uri="{9D8B030D-6E8A-4147-A177-3AD203B41FA5}">
                      <a16:colId xmlns:a16="http://schemas.microsoft.com/office/drawing/2014/main" val="1590053740"/>
                    </a:ext>
                  </a:extLst>
                </a:gridCol>
                <a:gridCol w="106398">
                  <a:extLst>
                    <a:ext uri="{9D8B030D-6E8A-4147-A177-3AD203B41FA5}">
                      <a16:colId xmlns:a16="http://schemas.microsoft.com/office/drawing/2014/main" val="1800000414"/>
                    </a:ext>
                  </a:extLst>
                </a:gridCol>
                <a:gridCol w="1285634">
                  <a:extLst>
                    <a:ext uri="{9D8B030D-6E8A-4147-A177-3AD203B41FA5}">
                      <a16:colId xmlns:a16="http://schemas.microsoft.com/office/drawing/2014/main" val="2258183035"/>
                    </a:ext>
                  </a:extLst>
                </a:gridCol>
                <a:gridCol w="106398">
                  <a:extLst>
                    <a:ext uri="{9D8B030D-6E8A-4147-A177-3AD203B41FA5}">
                      <a16:colId xmlns:a16="http://schemas.microsoft.com/office/drawing/2014/main" val="2382730279"/>
                    </a:ext>
                  </a:extLst>
                </a:gridCol>
                <a:gridCol w="1285634">
                  <a:extLst>
                    <a:ext uri="{9D8B030D-6E8A-4147-A177-3AD203B41FA5}">
                      <a16:colId xmlns:a16="http://schemas.microsoft.com/office/drawing/2014/main" val="2389932256"/>
                    </a:ext>
                  </a:extLst>
                </a:gridCol>
              </a:tblGrid>
              <a:tr h="238991"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1500" b="1" i="0" u="sng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HISTORICAL CERTIFIED NET ASSESSED VALUE AND TOTAL TOWN TAX 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530709"/>
                  </a:ext>
                </a:extLst>
              </a:tr>
              <a:tr h="238991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544726"/>
                  </a:ext>
                </a:extLst>
              </a:tr>
              <a:tr h="238991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2022 Est.*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290263"/>
                  </a:ext>
                </a:extLst>
              </a:tr>
              <a:tr h="238991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188330"/>
                  </a:ext>
                </a:extLst>
              </a:tr>
              <a:tr h="45319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Certified Net Assessed Value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$ 491,469,612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$ 521,450,089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$ 556,389,622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$ 600,232,689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$ 663,205,480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$ 709,629,864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6509490"/>
                  </a:ext>
                </a:extLst>
              </a:tr>
              <a:tr h="238991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147249"/>
                  </a:ext>
                </a:extLst>
              </a:tr>
              <a:tr h="23899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Town Tax Rate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0.8083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0.7024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0.6401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0.6657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0.5772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0.6163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682078"/>
                  </a:ext>
                </a:extLst>
              </a:tr>
              <a:tr h="238991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59327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80745"/>
                  </a:ext>
                </a:extLst>
              </a:tr>
              <a:tr h="238991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* Assumes a 7% increase in CNAV over 2021 amounts.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6741241"/>
                  </a:ext>
                </a:extLst>
              </a:tr>
              <a:tr h="238991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569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540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BB494-B2B1-4195-84FD-182EDFEE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01" y="302004"/>
            <a:ext cx="5257800" cy="1041814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p2022 Public Hearing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F387B2-9761-41D4-846B-FBF739D7D32E}"/>
              </a:ext>
            </a:extLst>
          </p:cNvPr>
          <p:cNvSpPr/>
          <p:nvPr/>
        </p:nvSpPr>
        <p:spPr>
          <a:xfrm>
            <a:off x="67112" y="1095876"/>
            <a:ext cx="12063370" cy="1121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4CB8D3-712F-447F-A4B7-C2A8FB439550}"/>
              </a:ext>
            </a:extLst>
          </p:cNvPr>
          <p:cNvSpPr txBox="1"/>
          <p:nvPr/>
        </p:nvSpPr>
        <p:spPr>
          <a:xfrm>
            <a:off x="6783901" y="302003"/>
            <a:ext cx="5257800" cy="10303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of Cedar Lake</a:t>
            </a:r>
          </a:p>
        </p:txBody>
      </p:sp>
      <p:pic>
        <p:nvPicPr>
          <p:cNvPr id="8194" name="Picture 2" descr="Town of Cedar Lake">
            <a:extLst>
              <a:ext uri="{FF2B5EF4-FFF2-40B4-BE49-F238E27FC236}">
                <a16:creationId xmlns:a16="http://schemas.microsoft.com/office/drawing/2014/main" id="{684E57C1-15E1-4A6F-94A9-4E4A1898E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569" y="1458142"/>
            <a:ext cx="3135632" cy="335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0F32541-5504-45E1-A580-15AAF583E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738670"/>
              </p:ext>
            </p:extLst>
          </p:nvPr>
        </p:nvGraphicFramePr>
        <p:xfrm>
          <a:off x="304799" y="1343818"/>
          <a:ext cx="8268751" cy="4895094"/>
        </p:xfrm>
        <a:graphic>
          <a:graphicData uri="http://schemas.openxmlformats.org/drawingml/2006/table">
            <a:tbl>
              <a:tblPr/>
              <a:tblGrid>
                <a:gridCol w="1712463">
                  <a:extLst>
                    <a:ext uri="{9D8B030D-6E8A-4147-A177-3AD203B41FA5}">
                      <a16:colId xmlns:a16="http://schemas.microsoft.com/office/drawing/2014/main" val="3884924630"/>
                    </a:ext>
                  </a:extLst>
                </a:gridCol>
                <a:gridCol w="366956">
                  <a:extLst>
                    <a:ext uri="{9D8B030D-6E8A-4147-A177-3AD203B41FA5}">
                      <a16:colId xmlns:a16="http://schemas.microsoft.com/office/drawing/2014/main" val="1018576282"/>
                    </a:ext>
                  </a:extLst>
                </a:gridCol>
                <a:gridCol w="1272116">
                  <a:extLst>
                    <a:ext uri="{9D8B030D-6E8A-4147-A177-3AD203B41FA5}">
                      <a16:colId xmlns:a16="http://schemas.microsoft.com/office/drawing/2014/main" val="3153378506"/>
                    </a:ext>
                  </a:extLst>
                </a:gridCol>
                <a:gridCol w="366956">
                  <a:extLst>
                    <a:ext uri="{9D8B030D-6E8A-4147-A177-3AD203B41FA5}">
                      <a16:colId xmlns:a16="http://schemas.microsoft.com/office/drawing/2014/main" val="2949328436"/>
                    </a:ext>
                  </a:extLst>
                </a:gridCol>
                <a:gridCol w="1272116">
                  <a:extLst>
                    <a:ext uri="{9D8B030D-6E8A-4147-A177-3AD203B41FA5}">
                      <a16:colId xmlns:a16="http://schemas.microsoft.com/office/drawing/2014/main" val="3495378474"/>
                    </a:ext>
                  </a:extLst>
                </a:gridCol>
                <a:gridCol w="366956">
                  <a:extLst>
                    <a:ext uri="{9D8B030D-6E8A-4147-A177-3AD203B41FA5}">
                      <a16:colId xmlns:a16="http://schemas.microsoft.com/office/drawing/2014/main" val="4040456955"/>
                    </a:ext>
                  </a:extLst>
                </a:gridCol>
                <a:gridCol w="1272116">
                  <a:extLst>
                    <a:ext uri="{9D8B030D-6E8A-4147-A177-3AD203B41FA5}">
                      <a16:colId xmlns:a16="http://schemas.microsoft.com/office/drawing/2014/main" val="3324924875"/>
                    </a:ext>
                  </a:extLst>
                </a:gridCol>
                <a:gridCol w="366956">
                  <a:extLst>
                    <a:ext uri="{9D8B030D-6E8A-4147-A177-3AD203B41FA5}">
                      <a16:colId xmlns:a16="http://schemas.microsoft.com/office/drawing/2014/main" val="2684724805"/>
                    </a:ext>
                  </a:extLst>
                </a:gridCol>
                <a:gridCol w="1272116">
                  <a:extLst>
                    <a:ext uri="{9D8B030D-6E8A-4147-A177-3AD203B41FA5}">
                      <a16:colId xmlns:a16="http://schemas.microsoft.com/office/drawing/2014/main" val="2214035200"/>
                    </a:ext>
                  </a:extLst>
                </a:gridCol>
              </a:tblGrid>
              <a:tr h="254168">
                <a:tc gridSpan="9"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TOWN OF CEDAR LAKE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762346"/>
                  </a:ext>
                </a:extLst>
              </a:tr>
              <a:tr h="29182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1423142"/>
                  </a:ext>
                </a:extLst>
              </a:tr>
              <a:tr h="254168">
                <a:tc gridSpan="9"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sng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SUMMARY OF SELECT FUND CASH BALANCES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354837"/>
                  </a:ext>
                </a:extLst>
              </a:tr>
              <a:tr h="29182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425445"/>
                  </a:ext>
                </a:extLst>
              </a:tr>
              <a:tr h="29182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Fund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6/30/2021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12/31/2020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12/31/2019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12/31/2018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407321"/>
                  </a:ext>
                </a:extLst>
              </a:tr>
              <a:tr h="29182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567865"/>
                  </a:ext>
                </a:extLst>
              </a:tr>
              <a:tr h="29182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General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 4,551,919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 3,158,900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 1,971,180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 1,404,380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157532"/>
                  </a:ext>
                </a:extLst>
              </a:tr>
              <a:tr h="29182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MVH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65,235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334,570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376,311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357,719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670931"/>
                  </a:ext>
                </a:extLst>
              </a:tr>
              <a:tr h="29182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LRS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324,208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290,817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196,590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181,750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270085"/>
                  </a:ext>
                </a:extLst>
              </a:tr>
              <a:tr h="29182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CCD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378,518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338,149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278,328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149,827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891743"/>
                  </a:ext>
                </a:extLst>
              </a:tr>
              <a:tr h="29182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CCI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17,789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15,416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13,291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19,048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9024323"/>
                  </a:ext>
                </a:extLst>
              </a:tr>
              <a:tr h="29182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CEDIT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712,407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624,532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469,480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365,850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85737"/>
                  </a:ext>
                </a:extLst>
              </a:tr>
              <a:tr h="29182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LOIT Public Safety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36,321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98,345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45,474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60,727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041314"/>
                  </a:ext>
                </a:extLst>
              </a:tr>
              <a:tr h="29182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Casino Gaming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237,737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232,340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226,527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325,349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092077"/>
                  </a:ext>
                </a:extLst>
              </a:tr>
              <a:tr h="29182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Redev Gen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44,820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19,579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11,263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22,031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525269"/>
                  </a:ext>
                </a:extLst>
              </a:tr>
              <a:tr h="29182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80811"/>
                  </a:ext>
                </a:extLst>
              </a:tr>
              <a:tr h="30123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Totals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 6,368,954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 5,112,648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 3,588,444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 2,886,681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893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39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BB494-B2B1-4195-84FD-182EDFEE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01" y="302004"/>
            <a:ext cx="5257800" cy="1041814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p2022 Public Hearing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DD418-F327-451D-A49D-9F6ACD5A0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128"/>
            <a:ext cx="7412719" cy="5058562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REVENUES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Mostly given, maximized – allocation control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Levy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income taxes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MVH and LRS distributions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miscellaneous income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 protection and fire response fees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provide $60,000 for new fire fighter salary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EMS billings up in comparison to Sustainability Plan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planning, zoning and building fees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Allows Town to prepare for growth and impacts of increasing population and required services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 impacts, still recovering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F387B2-9761-41D4-846B-FBF739D7D32E}"/>
              </a:ext>
            </a:extLst>
          </p:cNvPr>
          <p:cNvSpPr/>
          <p:nvPr/>
        </p:nvSpPr>
        <p:spPr>
          <a:xfrm>
            <a:off x="67112" y="1095876"/>
            <a:ext cx="12063370" cy="1121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4CB8D3-712F-447F-A4B7-C2A8FB439550}"/>
              </a:ext>
            </a:extLst>
          </p:cNvPr>
          <p:cNvSpPr txBox="1"/>
          <p:nvPr/>
        </p:nvSpPr>
        <p:spPr>
          <a:xfrm>
            <a:off x="6783901" y="302003"/>
            <a:ext cx="5257800" cy="10303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of Cedar Lake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D27D9F5-8EB5-4453-A91F-B5E79177B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919" y="1670515"/>
            <a:ext cx="2665818" cy="187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ke County Government Center, Crown Point.">
            <a:extLst>
              <a:ext uri="{FF2B5EF4-FFF2-40B4-BE49-F238E27FC236}">
                <a16:creationId xmlns:a16="http://schemas.microsoft.com/office/drawing/2014/main" id="{0A424588-0020-48A2-8E54-5E4945B9D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919" y="3698817"/>
            <a:ext cx="3080987" cy="173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edar Lake Fire Department Patch">
            <a:extLst>
              <a:ext uri="{FF2B5EF4-FFF2-40B4-BE49-F238E27FC236}">
                <a16:creationId xmlns:a16="http://schemas.microsoft.com/office/drawing/2014/main" id="{908EF30F-3038-433A-868B-3C6370C46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18278"/>
            <a:ext cx="515253" cy="50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4F6D5C-4638-4757-ACC3-A87FBB8888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188" y="5016491"/>
            <a:ext cx="996294" cy="50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BB494-B2B1-4195-84FD-182EDFEE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01" y="302004"/>
            <a:ext cx="5257800" cy="1041814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p2022 Public Hearing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F387B2-9761-41D4-846B-FBF739D7D32E}"/>
              </a:ext>
            </a:extLst>
          </p:cNvPr>
          <p:cNvSpPr/>
          <p:nvPr/>
        </p:nvSpPr>
        <p:spPr>
          <a:xfrm>
            <a:off x="67112" y="1095876"/>
            <a:ext cx="12063370" cy="1121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4CB8D3-712F-447F-A4B7-C2A8FB439550}"/>
              </a:ext>
            </a:extLst>
          </p:cNvPr>
          <p:cNvSpPr txBox="1"/>
          <p:nvPr/>
        </p:nvSpPr>
        <p:spPr>
          <a:xfrm>
            <a:off x="6783901" y="302003"/>
            <a:ext cx="5257800" cy="10303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of Cedar Lake</a:t>
            </a: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6843AC20-A9BE-40D0-A6A1-F597833E532F}"/>
              </a:ext>
            </a:extLst>
          </p:cNvPr>
          <p:cNvSpPr/>
          <p:nvPr/>
        </p:nvSpPr>
        <p:spPr>
          <a:xfrm rot="2700000">
            <a:off x="4134238" y="4775013"/>
            <a:ext cx="365760" cy="128016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039E18B-5CFD-4FF6-A075-2CA2A47D29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90" y="4223457"/>
            <a:ext cx="3110052" cy="233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84768A-9B80-483A-A84D-8C0BB70D6FFE}"/>
              </a:ext>
            </a:extLst>
          </p:cNvPr>
          <p:cNvSpPr txBox="1"/>
          <p:nvPr/>
        </p:nvSpPr>
        <p:spPr>
          <a:xfrm>
            <a:off x="645952" y="1442906"/>
            <a:ext cx="93149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Qualified for Three-Year Growth Appeal - $71,181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years compounded provides over $2M in total additional revenue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5E9118B-5D38-43DC-B17B-1099B08A83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629016"/>
              </p:ext>
            </p:extLst>
          </p:nvPr>
        </p:nvGraphicFramePr>
        <p:xfrm>
          <a:off x="1819469" y="2319337"/>
          <a:ext cx="9713173" cy="2219325"/>
        </p:xfrm>
        <a:graphic>
          <a:graphicData uri="http://schemas.openxmlformats.org/drawingml/2006/table">
            <a:tbl>
              <a:tblPr/>
              <a:tblGrid>
                <a:gridCol w="683123">
                  <a:extLst>
                    <a:ext uri="{9D8B030D-6E8A-4147-A177-3AD203B41FA5}">
                      <a16:colId xmlns:a16="http://schemas.microsoft.com/office/drawing/2014/main" val="667839063"/>
                    </a:ext>
                  </a:extLst>
                </a:gridCol>
                <a:gridCol w="138760">
                  <a:extLst>
                    <a:ext uri="{9D8B030D-6E8A-4147-A177-3AD203B41FA5}">
                      <a16:colId xmlns:a16="http://schemas.microsoft.com/office/drawing/2014/main" val="4086431394"/>
                    </a:ext>
                  </a:extLst>
                </a:gridCol>
                <a:gridCol w="1334227">
                  <a:extLst>
                    <a:ext uri="{9D8B030D-6E8A-4147-A177-3AD203B41FA5}">
                      <a16:colId xmlns:a16="http://schemas.microsoft.com/office/drawing/2014/main" val="3558616589"/>
                    </a:ext>
                  </a:extLst>
                </a:gridCol>
                <a:gridCol w="138760">
                  <a:extLst>
                    <a:ext uri="{9D8B030D-6E8A-4147-A177-3AD203B41FA5}">
                      <a16:colId xmlns:a16="http://schemas.microsoft.com/office/drawing/2014/main" val="2840069475"/>
                    </a:ext>
                  </a:extLst>
                </a:gridCol>
                <a:gridCol w="1334227">
                  <a:extLst>
                    <a:ext uri="{9D8B030D-6E8A-4147-A177-3AD203B41FA5}">
                      <a16:colId xmlns:a16="http://schemas.microsoft.com/office/drawing/2014/main" val="945451246"/>
                    </a:ext>
                  </a:extLst>
                </a:gridCol>
                <a:gridCol w="138760">
                  <a:extLst>
                    <a:ext uri="{9D8B030D-6E8A-4147-A177-3AD203B41FA5}">
                      <a16:colId xmlns:a16="http://schemas.microsoft.com/office/drawing/2014/main" val="1545435618"/>
                    </a:ext>
                  </a:extLst>
                </a:gridCol>
                <a:gridCol w="1334227">
                  <a:extLst>
                    <a:ext uri="{9D8B030D-6E8A-4147-A177-3AD203B41FA5}">
                      <a16:colId xmlns:a16="http://schemas.microsoft.com/office/drawing/2014/main" val="2148168773"/>
                    </a:ext>
                  </a:extLst>
                </a:gridCol>
                <a:gridCol w="138760">
                  <a:extLst>
                    <a:ext uri="{9D8B030D-6E8A-4147-A177-3AD203B41FA5}">
                      <a16:colId xmlns:a16="http://schemas.microsoft.com/office/drawing/2014/main" val="1707876966"/>
                    </a:ext>
                  </a:extLst>
                </a:gridCol>
                <a:gridCol w="1334227">
                  <a:extLst>
                    <a:ext uri="{9D8B030D-6E8A-4147-A177-3AD203B41FA5}">
                      <a16:colId xmlns:a16="http://schemas.microsoft.com/office/drawing/2014/main" val="1146631676"/>
                    </a:ext>
                  </a:extLst>
                </a:gridCol>
                <a:gridCol w="138760">
                  <a:extLst>
                    <a:ext uri="{9D8B030D-6E8A-4147-A177-3AD203B41FA5}">
                      <a16:colId xmlns:a16="http://schemas.microsoft.com/office/drawing/2014/main" val="946395581"/>
                    </a:ext>
                  </a:extLst>
                </a:gridCol>
                <a:gridCol w="1334227">
                  <a:extLst>
                    <a:ext uri="{9D8B030D-6E8A-4147-A177-3AD203B41FA5}">
                      <a16:colId xmlns:a16="http://schemas.microsoft.com/office/drawing/2014/main" val="1935036798"/>
                    </a:ext>
                  </a:extLst>
                </a:gridCol>
                <a:gridCol w="138760">
                  <a:extLst>
                    <a:ext uri="{9D8B030D-6E8A-4147-A177-3AD203B41FA5}">
                      <a16:colId xmlns:a16="http://schemas.microsoft.com/office/drawing/2014/main" val="1682943769"/>
                    </a:ext>
                  </a:extLst>
                </a:gridCol>
                <a:gridCol w="992664">
                  <a:extLst>
                    <a:ext uri="{9D8B030D-6E8A-4147-A177-3AD203B41FA5}">
                      <a16:colId xmlns:a16="http://schemas.microsoft.com/office/drawing/2014/main" val="3255016317"/>
                    </a:ext>
                  </a:extLst>
                </a:gridCol>
                <a:gridCol w="533691">
                  <a:extLst>
                    <a:ext uri="{9D8B030D-6E8A-4147-A177-3AD203B41FA5}">
                      <a16:colId xmlns:a16="http://schemas.microsoft.com/office/drawing/2014/main" val="2578493682"/>
                    </a:ext>
                  </a:extLst>
                </a:gridCol>
              </a:tblGrid>
              <a:tr h="200025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n-US" sz="1200" b="1" i="0" u="sng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THREE-YEAR GROWTH APPEAL - CALCULATIONS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4964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6347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200" b="1" i="0" u="sng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Town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Adjustments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Adjusted Town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93230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Year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Assessed Value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2007 Inventory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2009 Homestead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Annexation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Assessed Value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Increase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271063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   663,205,480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208,288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   126,142,873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$      789,556,641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1.0874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8.74%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2171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600,232,689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208,288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126,142,873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(517,800)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726,066,050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1.0643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6.43%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30037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556,389,622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208,288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126,142,873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(201,600)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682,222,983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1.0535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5.35%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39905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521,450,089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208,288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126,142,873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-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647,599,650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85334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86558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Town three-year average growth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1.0684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6.84%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372764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645159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35B9B2CC-6866-48DC-B154-0F2DE0D16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796096" y="4921273"/>
            <a:ext cx="993734" cy="9876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64EE6F5-FA03-43AD-8369-18633FE52B1C}"/>
              </a:ext>
            </a:extLst>
          </p:cNvPr>
          <p:cNvSpPr txBox="1"/>
          <p:nvPr/>
        </p:nvSpPr>
        <p:spPr>
          <a:xfrm>
            <a:off x="4595567" y="5224163"/>
            <a:ext cx="1058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CNAV goes up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059BAB-BE09-48C7-837F-3625D56EA562}"/>
              </a:ext>
            </a:extLst>
          </p:cNvPr>
          <p:cNvSpPr txBox="1"/>
          <p:nvPr/>
        </p:nvSpPr>
        <p:spPr>
          <a:xfrm>
            <a:off x="7684927" y="5097338"/>
            <a:ext cx="1485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Property tax rates go down</a:t>
            </a:r>
          </a:p>
        </p:txBody>
      </p:sp>
    </p:spTree>
    <p:extLst>
      <p:ext uri="{BB962C8B-B14F-4D97-AF65-F5344CB8AC3E}">
        <p14:creationId xmlns:p14="http://schemas.microsoft.com/office/powerpoint/2010/main" val="2029757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BB494-B2B1-4195-84FD-182EDFEE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01" y="302004"/>
            <a:ext cx="5257800" cy="1041814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p2022 Public Hearing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DD418-F327-451D-A49D-9F6ACD5A0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128"/>
            <a:ext cx="10515600" cy="5058562"/>
          </a:xfrm>
        </p:spPr>
        <p:txBody>
          <a:bodyPr/>
          <a:lstStyle/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growth comes increased needs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F387B2-9761-41D4-846B-FBF739D7D32E}"/>
              </a:ext>
            </a:extLst>
          </p:cNvPr>
          <p:cNvSpPr/>
          <p:nvPr/>
        </p:nvSpPr>
        <p:spPr>
          <a:xfrm>
            <a:off x="67112" y="1095876"/>
            <a:ext cx="12063370" cy="1121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4CB8D3-712F-447F-A4B7-C2A8FB439550}"/>
              </a:ext>
            </a:extLst>
          </p:cNvPr>
          <p:cNvSpPr txBox="1"/>
          <p:nvPr/>
        </p:nvSpPr>
        <p:spPr>
          <a:xfrm>
            <a:off x="6783901" y="302003"/>
            <a:ext cx="5257800" cy="10303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of Cedar Lake</a:t>
            </a:r>
          </a:p>
        </p:txBody>
      </p:sp>
      <p:pic>
        <p:nvPicPr>
          <p:cNvPr id="3076" name="Picture 4" descr="Cedar Lake Police Department - 2 Crime and Safety updates &amp;mdash; Nextdoor  — Nextdoor">
            <a:extLst>
              <a:ext uri="{FF2B5EF4-FFF2-40B4-BE49-F238E27FC236}">
                <a16:creationId xmlns:a16="http://schemas.microsoft.com/office/drawing/2014/main" id="{BA7E29EC-AB5F-429D-8049-7A24156CC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01" y="3736957"/>
            <a:ext cx="2732800" cy="274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edar Lake Fire Department Patch">
            <a:extLst>
              <a:ext uri="{FF2B5EF4-FFF2-40B4-BE49-F238E27FC236}">
                <a16:creationId xmlns:a16="http://schemas.microsoft.com/office/drawing/2014/main" id="{F2BA215F-E30E-46D0-BFD3-974847890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235" y="1824648"/>
            <a:ext cx="26670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ublic Works - CITY OF NEEDLES, CALIFORNIA (Official Muncipality Site)">
            <a:extLst>
              <a:ext uri="{FF2B5EF4-FFF2-40B4-BE49-F238E27FC236}">
                <a16:creationId xmlns:a16="http://schemas.microsoft.com/office/drawing/2014/main" id="{53B6E91D-E7D3-43F9-A9C8-92C2A50D1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029" y="3361974"/>
            <a:ext cx="3550842" cy="355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6C0CE0-C5E8-4DAD-884D-6122D8FE89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8794" y="1406552"/>
            <a:ext cx="4534516" cy="231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96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BB494-B2B1-4195-84FD-182EDFEE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01" y="302004"/>
            <a:ext cx="5257800" cy="1041814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p2022 Public Hearing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DD418-F327-451D-A49D-9F6ACD5A0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58348"/>
            <a:ext cx="10515600" cy="5297648"/>
          </a:xfrm>
        </p:spPr>
        <p:txBody>
          <a:bodyPr>
            <a:normAutofit fontScale="85000" lnSpcReduction="10000"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APPROPRIATIONS – General Fund</a:t>
            </a:r>
          </a:p>
          <a:p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salaries and wages for Police and Fire Officers</a:t>
            </a:r>
          </a:p>
          <a:p>
            <a:pPr lvl="2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Budget allowed for competitive and increased pay</a:t>
            </a:r>
          </a:p>
          <a:p>
            <a:pPr lvl="2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Budget will allow for full staffing and 3% cost-of-living adjustment</a:t>
            </a:r>
          </a:p>
          <a:p>
            <a:pPr lvl="3"/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Police personal services budget increase of approximately $100,000</a:t>
            </a:r>
          </a:p>
          <a:p>
            <a:pPr lvl="3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Currently 22 full-time officers</a:t>
            </a:r>
          </a:p>
          <a:p>
            <a:pPr lvl="3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Budget provides for 23 full-time officers plus a part-time code enforcement officer</a:t>
            </a:r>
          </a:p>
          <a:p>
            <a:pPr marL="1371600" lvl="3" indent="0">
              <a:buNone/>
            </a:pP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 personal services budget increase of approximately $185,000</a:t>
            </a:r>
          </a:p>
          <a:p>
            <a:pPr lvl="3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Currently 12 full-time fire fighters</a:t>
            </a:r>
          </a:p>
          <a:p>
            <a:pPr lvl="3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Budget provides for 14 full-time officers – allows for 2 ambulances to run at all times</a:t>
            </a:r>
          </a:p>
          <a:p>
            <a:pPr lvl="3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 obtain revenue source through fire service fees prior to hiring of second additional fire fighter</a:t>
            </a:r>
          </a:p>
          <a:p>
            <a:pPr lvl="2"/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Potential SAFER Grants for additional public safety officers</a:t>
            </a:r>
          </a:p>
          <a:p>
            <a:pPr marL="1371600" lvl="3" indent="0">
              <a:buNone/>
            </a:pP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F387B2-9761-41D4-846B-FBF739D7D32E}"/>
              </a:ext>
            </a:extLst>
          </p:cNvPr>
          <p:cNvSpPr/>
          <p:nvPr/>
        </p:nvSpPr>
        <p:spPr>
          <a:xfrm>
            <a:off x="67112" y="1095876"/>
            <a:ext cx="12063370" cy="1121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4CB8D3-712F-447F-A4B7-C2A8FB439550}"/>
              </a:ext>
            </a:extLst>
          </p:cNvPr>
          <p:cNvSpPr txBox="1"/>
          <p:nvPr/>
        </p:nvSpPr>
        <p:spPr>
          <a:xfrm>
            <a:off x="6783901" y="302003"/>
            <a:ext cx="5257800" cy="10303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of Cedar Lake</a:t>
            </a:r>
          </a:p>
        </p:txBody>
      </p:sp>
      <p:pic>
        <p:nvPicPr>
          <p:cNvPr id="5" name="Picture 4" descr="Cedar Lake Police Department - 2 Crime and Safety updates &amp;mdash; Nextdoor  — Nextdoor">
            <a:extLst>
              <a:ext uri="{FF2B5EF4-FFF2-40B4-BE49-F238E27FC236}">
                <a16:creationId xmlns:a16="http://schemas.microsoft.com/office/drawing/2014/main" id="{F36D4EDB-5874-4ADE-BCA2-CD72EA084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44" y="3290740"/>
            <a:ext cx="1416133" cy="14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edar Lake Fire Department Patch">
            <a:extLst>
              <a:ext uri="{FF2B5EF4-FFF2-40B4-BE49-F238E27FC236}">
                <a16:creationId xmlns:a16="http://schemas.microsoft.com/office/drawing/2014/main" id="{A714A54B-536D-40F3-A9CA-119A1A432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44" y="4915950"/>
            <a:ext cx="1416133" cy="140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685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BB494-B2B1-4195-84FD-182EDFEE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01" y="302004"/>
            <a:ext cx="5257800" cy="1041814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p2022 Public Hearing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DD418-F327-451D-A49D-9F6ACD5A0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739"/>
            <a:ext cx="10515600" cy="5058562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APPROPRIATIONS – General Fund</a:t>
            </a:r>
          </a:p>
          <a:p>
            <a:pPr marL="1828800" lvl="4" indent="0">
              <a:buNone/>
            </a:pP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Administration Salaries and Wages</a:t>
            </a:r>
          </a:p>
          <a:p>
            <a:pPr lvl="3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position pay raises to more align with wages identified in AIM salary survey for similarly sized and located communities</a:t>
            </a:r>
          </a:p>
          <a:p>
            <a:pPr lvl="4"/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Clerk-Treasurer Department</a:t>
            </a:r>
          </a:p>
          <a:p>
            <a:pPr lvl="5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 pay increases of approximately 15% for CT and deputies; 10% for other staff clerks; elimination of part-time position to reduce budget impacts</a:t>
            </a:r>
          </a:p>
          <a:p>
            <a:pPr lvl="4"/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Planning, Zoning and Building Department</a:t>
            </a:r>
          </a:p>
          <a:p>
            <a:pPr lvl="5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Administrator, Building Coordinator and Building Inspector pay increases of approximately 9%</a:t>
            </a:r>
          </a:p>
          <a:p>
            <a:pPr lvl="4"/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Salaries and Wages Updates</a:t>
            </a:r>
          </a:p>
          <a:p>
            <a:pPr lvl="5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Part-time Parks and Recreation Coordinator</a:t>
            </a:r>
          </a:p>
          <a:p>
            <a:pPr lvl="5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Budgeting for Park Board</a:t>
            </a:r>
          </a:p>
          <a:p>
            <a:pPr lvl="5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Full-time custodian</a:t>
            </a:r>
          </a:p>
          <a:p>
            <a:pPr lvl="2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F387B2-9761-41D4-846B-FBF739D7D32E}"/>
              </a:ext>
            </a:extLst>
          </p:cNvPr>
          <p:cNvSpPr/>
          <p:nvPr/>
        </p:nvSpPr>
        <p:spPr>
          <a:xfrm>
            <a:off x="67112" y="1095876"/>
            <a:ext cx="12063370" cy="1121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4CB8D3-712F-447F-A4B7-C2A8FB439550}"/>
              </a:ext>
            </a:extLst>
          </p:cNvPr>
          <p:cNvSpPr txBox="1"/>
          <p:nvPr/>
        </p:nvSpPr>
        <p:spPr>
          <a:xfrm>
            <a:off x="6783901" y="302003"/>
            <a:ext cx="5257800" cy="10303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of Cedar Lake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F13EC1-2F69-40B1-ADD3-5E159287F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7687" y="4674553"/>
            <a:ext cx="2271773" cy="1162302"/>
          </a:xfrm>
          <a:prstGeom prst="rect">
            <a:avLst/>
          </a:prstGeom>
        </p:spPr>
      </p:pic>
      <p:pic>
        <p:nvPicPr>
          <p:cNvPr id="2052" name="Picture 4" descr="Transitioning from Individual Contributor to Manager">
            <a:extLst>
              <a:ext uri="{FF2B5EF4-FFF2-40B4-BE49-F238E27FC236}">
                <a16:creationId xmlns:a16="http://schemas.microsoft.com/office/drawing/2014/main" id="{24851611-EDA7-4E44-BD0A-34F933179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26" y="3006245"/>
            <a:ext cx="1874602" cy="105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476D67-CA12-4606-B630-8B7AF57C37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483" y="4865684"/>
            <a:ext cx="1874602" cy="105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19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BB494-B2B1-4195-84FD-182EDFEE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01" y="302004"/>
            <a:ext cx="5257800" cy="1041814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p2022 Public Hearing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DD418-F327-451D-A49D-9F6ACD5A0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739"/>
            <a:ext cx="10515600" cy="50585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APPROPRIATIONS – General Fund</a:t>
            </a:r>
          </a:p>
          <a:p>
            <a:pPr marL="1828800" lvl="4" indent="0">
              <a:buNone/>
            </a:pP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 increase of approximately $570,000 or 10.8%</a:t>
            </a:r>
          </a:p>
          <a:p>
            <a:pPr lvl="2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Offset from increases in revenues</a:t>
            </a:r>
          </a:p>
          <a:p>
            <a:pPr lvl="3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Tax Levy of approximately $190,000</a:t>
            </a:r>
          </a:p>
          <a:p>
            <a:pPr lvl="4"/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Safety Officers</a:t>
            </a:r>
          </a:p>
          <a:p>
            <a:pPr lvl="3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EMS and Fire Protection Charges of approximately $150,000</a:t>
            </a:r>
          </a:p>
          <a:p>
            <a:pPr lvl="4"/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Safety Officers</a:t>
            </a:r>
          </a:p>
          <a:p>
            <a:pPr lvl="3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Planning, Zoning and Building Permits and Fees $300,000</a:t>
            </a:r>
          </a:p>
          <a:p>
            <a:pPr lvl="4"/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Position Raises</a:t>
            </a:r>
          </a:p>
          <a:p>
            <a:pPr lvl="4"/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Park Re-establishment</a:t>
            </a:r>
          </a:p>
          <a:p>
            <a:pPr lvl="4"/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 costs related to Planning, Zoning and Building functions</a:t>
            </a:r>
          </a:p>
          <a:p>
            <a:pPr lvl="4"/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services related to growth/new projects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F387B2-9761-41D4-846B-FBF739D7D32E}"/>
              </a:ext>
            </a:extLst>
          </p:cNvPr>
          <p:cNvSpPr/>
          <p:nvPr/>
        </p:nvSpPr>
        <p:spPr>
          <a:xfrm>
            <a:off x="67112" y="1095876"/>
            <a:ext cx="12063370" cy="1121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4CB8D3-712F-447F-A4B7-C2A8FB439550}"/>
              </a:ext>
            </a:extLst>
          </p:cNvPr>
          <p:cNvSpPr txBox="1"/>
          <p:nvPr/>
        </p:nvSpPr>
        <p:spPr>
          <a:xfrm>
            <a:off x="6783901" y="302003"/>
            <a:ext cx="5257800" cy="10303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of Cedar Lake</a:t>
            </a:r>
          </a:p>
        </p:txBody>
      </p:sp>
    </p:spTree>
    <p:extLst>
      <p:ext uri="{BB962C8B-B14F-4D97-AF65-F5344CB8AC3E}">
        <p14:creationId xmlns:p14="http://schemas.microsoft.com/office/powerpoint/2010/main" val="4117048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BB494-B2B1-4195-84FD-182EDFEE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01" y="302004"/>
            <a:ext cx="5257800" cy="1041814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p2022 Public Hearing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DD418-F327-451D-A49D-9F6ACD5A0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128"/>
            <a:ext cx="10515600" cy="505856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APPROPRIATIONS – MVH and LRS</a:t>
            </a:r>
          </a:p>
          <a:p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 Works Salaries and Wages</a:t>
            </a:r>
          </a:p>
          <a:p>
            <a:pPr lvl="2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Salary and wage increases for leadership positions</a:t>
            </a:r>
          </a:p>
          <a:p>
            <a:pPr lvl="3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 vary from 5% to 11% based on position</a:t>
            </a:r>
          </a:p>
          <a:p>
            <a:pPr lvl="2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Salary and wage COL adjustments of 3% for other public works employees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MVH budget increased by approximately $23,000 or 4.5%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personal services of $9,000 and increased supplies need of $11,750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MVH Restricted - $227,440 allocated to preservation, construction and re-construction for 2022</a:t>
            </a:r>
          </a:p>
          <a:p>
            <a:pPr lvl="3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LRS budget increased by $55,000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$20,000 allocated for salt needs, reductions in other supplies</a:t>
            </a:r>
          </a:p>
          <a:p>
            <a:pPr lvl="2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$50,000 in contracted maintenance appropriations for plowing/mowing</a:t>
            </a:r>
          </a:p>
          <a:p>
            <a:pPr lvl="3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F387B2-9761-41D4-846B-FBF739D7D32E}"/>
              </a:ext>
            </a:extLst>
          </p:cNvPr>
          <p:cNvSpPr/>
          <p:nvPr/>
        </p:nvSpPr>
        <p:spPr>
          <a:xfrm>
            <a:off x="67112" y="1095876"/>
            <a:ext cx="12063370" cy="1121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4CB8D3-712F-447F-A4B7-C2A8FB439550}"/>
              </a:ext>
            </a:extLst>
          </p:cNvPr>
          <p:cNvSpPr txBox="1"/>
          <p:nvPr/>
        </p:nvSpPr>
        <p:spPr>
          <a:xfrm>
            <a:off x="6783901" y="302003"/>
            <a:ext cx="5257800" cy="1030305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of Cedar Lake</a:t>
            </a:r>
          </a:p>
        </p:txBody>
      </p:sp>
      <p:pic>
        <p:nvPicPr>
          <p:cNvPr id="3074" name="Picture 2" descr="Pothole Patrol — Report and see NJ potholes here">
            <a:extLst>
              <a:ext uri="{FF2B5EF4-FFF2-40B4-BE49-F238E27FC236}">
                <a16:creationId xmlns:a16="http://schemas.microsoft.com/office/drawing/2014/main" id="{0AD63CF8-45D4-422C-B360-6CD0D42FA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5" y="4315468"/>
            <a:ext cx="1496199" cy="99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ultiple Asheville paving projects get under way this spring | The City of  Asheville">
            <a:extLst>
              <a:ext uri="{FF2B5EF4-FFF2-40B4-BE49-F238E27FC236}">
                <a16:creationId xmlns:a16="http://schemas.microsoft.com/office/drawing/2014/main" id="{D1156524-448B-4DF1-9D80-DDDC44DD3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5" y="2600589"/>
            <a:ext cx="1496199" cy="110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Public Works - CITY OF NEEDLES, CALIFORNIA (Official Muncipality Site)">
            <a:extLst>
              <a:ext uri="{FF2B5EF4-FFF2-40B4-BE49-F238E27FC236}">
                <a16:creationId xmlns:a16="http://schemas.microsoft.com/office/drawing/2014/main" id="{A69BDB0B-936A-4444-87D7-4FABD8301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395" y="1426128"/>
            <a:ext cx="1496198" cy="149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A85D3C-0773-4F46-9908-839BAA08BD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8475" y="5439148"/>
            <a:ext cx="1886356" cy="106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46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82C8B9F2F74E42B39606B1F4CAABC4" ma:contentTypeVersion="12" ma:contentTypeDescription="Create a new document." ma:contentTypeScope="" ma:versionID="9d8e8fd1fd420bb1270d0f716783bc27">
  <xsd:schema xmlns:xsd="http://www.w3.org/2001/XMLSchema" xmlns:xs="http://www.w3.org/2001/XMLSchema" xmlns:p="http://schemas.microsoft.com/office/2006/metadata/properties" xmlns:ns2="721c3bd8-3dd6-480c-86d8-61ef6bddb2da" xmlns:ns3="39be9a95-bbcf-4c78-8116-4230bd0e7ea1" targetNamespace="http://schemas.microsoft.com/office/2006/metadata/properties" ma:root="true" ma:fieldsID="d0a6762f457a0ded18931ed9c1ed9c6f" ns2:_="" ns3:_="">
    <xsd:import namespace="721c3bd8-3dd6-480c-86d8-61ef6bddb2da"/>
    <xsd:import namespace="39be9a95-bbcf-4c78-8116-4230bd0e7e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1c3bd8-3dd6-480c-86d8-61ef6bddb2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e9a95-bbcf-4c78-8116-4230bd0e7ea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0CF043-C574-4CC6-8A19-B38AE33CD1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043483-116F-48D8-8687-67D5E5652FFB}">
  <ds:schemaRefs>
    <ds:schemaRef ds:uri="http://schemas.microsoft.com/office/2006/documentManagement/types"/>
    <ds:schemaRef ds:uri="721c3bd8-3dd6-480c-86d8-61ef6bddb2da"/>
    <ds:schemaRef ds:uri="http://purl.org/dc/terms/"/>
    <ds:schemaRef ds:uri="http://purl.org/dc/elements/1.1/"/>
    <ds:schemaRef ds:uri="39be9a95-bbcf-4c78-8116-4230bd0e7ea1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EF281BD-12DF-48CA-8A15-262DCFFCDA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1c3bd8-3dd6-480c-86d8-61ef6bddb2da"/>
    <ds:schemaRef ds:uri="39be9a95-bbcf-4c78-8116-4230bd0e7e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1164</Words>
  <Application>Microsoft Office PowerPoint</Application>
  <PresentationFormat>Widescreen</PresentationFormat>
  <Paragraphs>296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Town of Cedar Lake  Pay 2022 Budget Public Hearing  Presented by:  O.W. Krohn &amp; Associates LLP Corby Thompson, CPA cthompson@owkcpa.com</vt:lpstr>
      <vt:lpstr>p2022 Public Hearing</vt:lpstr>
      <vt:lpstr>p2022 Public Hearing</vt:lpstr>
      <vt:lpstr>p2022 Public Hearing</vt:lpstr>
      <vt:lpstr>p2022 Public Hearing</vt:lpstr>
      <vt:lpstr>p2022 Public Hearing</vt:lpstr>
      <vt:lpstr>p2022 Public Hearing</vt:lpstr>
      <vt:lpstr>p2022 Public Hearing</vt:lpstr>
      <vt:lpstr>p2022 Public Hearing</vt:lpstr>
      <vt:lpstr>p2022 Public Hearing</vt:lpstr>
      <vt:lpstr>p2022 Public Hearing</vt:lpstr>
      <vt:lpstr>p2022 Public Hearing</vt:lpstr>
      <vt:lpstr>p2022 Public Hearing</vt:lpstr>
      <vt:lpstr>p2022 Public Hearing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_________  Presentation on ________</dc:title>
  <dc:creator>Corby Thompson</dc:creator>
  <cp:lastModifiedBy>Corby Thompson</cp:lastModifiedBy>
  <cp:revision>7</cp:revision>
  <cp:lastPrinted>2021-09-28T16:58:14Z</cp:lastPrinted>
  <dcterms:created xsi:type="dcterms:W3CDTF">2019-09-30T20:00:27Z</dcterms:created>
  <dcterms:modified xsi:type="dcterms:W3CDTF">2021-09-28T17:32:05Z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0x0101003082C8B9F2F74E42B39606B1F4CAABC4</vt:lpwstr>
  </property>
</Properties>
</file>